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5AB203-1868-4CEB-845D-725EE4F728B1}" type="doc">
      <dgm:prSet loTypeId="urn:microsoft.com/office/officeart/2005/8/layout/pyramid2" loCatId="list" qsTypeId="urn:microsoft.com/office/officeart/2005/8/quickstyle/3d2" qsCatId="3D" csTypeId="urn:microsoft.com/office/officeart/2005/8/colors/accent1_5" csCatId="accent1" phldr="1"/>
      <dgm:spPr/>
    </dgm:pt>
    <dgm:pt modelId="{E23EA7B0-0966-41E2-8D3E-4D8899413BF6}">
      <dgm:prSet phldrT="[Text]"/>
      <dgm:spPr/>
      <dgm:t>
        <a:bodyPr/>
        <a:lstStyle/>
        <a:p>
          <a:r>
            <a:rPr lang="en-US" dirty="0" smtClean="0"/>
            <a:t>Full Service Professional productivity Tool</a:t>
          </a:r>
          <a:endParaRPr lang="en-US" dirty="0"/>
        </a:p>
      </dgm:t>
    </dgm:pt>
    <dgm:pt modelId="{20395334-5F43-494F-93DB-4FE8F6E8886C}" type="parTrans" cxnId="{1F4082E4-8C9F-443E-A6A5-7BBD520075E3}">
      <dgm:prSet/>
      <dgm:spPr/>
      <dgm:t>
        <a:bodyPr/>
        <a:lstStyle/>
        <a:p>
          <a:endParaRPr lang="en-US"/>
        </a:p>
      </dgm:t>
    </dgm:pt>
    <dgm:pt modelId="{C74B6E5B-74E4-4B77-AAFE-E5F12E8C2724}" type="sibTrans" cxnId="{1F4082E4-8C9F-443E-A6A5-7BBD520075E3}">
      <dgm:prSet/>
      <dgm:spPr/>
      <dgm:t>
        <a:bodyPr/>
        <a:lstStyle/>
        <a:p>
          <a:endParaRPr lang="en-US"/>
        </a:p>
      </dgm:t>
    </dgm:pt>
    <dgm:pt modelId="{598BCA24-B223-4D15-BF39-62B05ADDB31B}">
      <dgm:prSet phldrT="[Text]"/>
      <dgm:spPr/>
      <dgm:t>
        <a:bodyPr/>
        <a:lstStyle/>
        <a:p>
          <a:r>
            <a:rPr lang="en-US" dirty="0" smtClean="0"/>
            <a:t>Growth of Social Networking</a:t>
          </a:r>
          <a:endParaRPr lang="en-US" dirty="0"/>
        </a:p>
      </dgm:t>
    </dgm:pt>
    <dgm:pt modelId="{A07DC79C-D81E-4102-B355-375491E864F6}" type="parTrans" cxnId="{0DDB685A-E3BD-4AF5-B9AC-89CC00643EE6}">
      <dgm:prSet/>
      <dgm:spPr/>
      <dgm:t>
        <a:bodyPr/>
        <a:lstStyle/>
        <a:p>
          <a:endParaRPr lang="en-US"/>
        </a:p>
      </dgm:t>
    </dgm:pt>
    <dgm:pt modelId="{9574A7CC-2BFD-42C0-AEA7-29D128249317}" type="sibTrans" cxnId="{0DDB685A-E3BD-4AF5-B9AC-89CC00643EE6}">
      <dgm:prSet/>
      <dgm:spPr/>
      <dgm:t>
        <a:bodyPr/>
        <a:lstStyle/>
        <a:p>
          <a:endParaRPr lang="en-US"/>
        </a:p>
      </dgm:t>
    </dgm:pt>
    <dgm:pt modelId="{02CE5847-8D76-479F-B7FA-095D84D039F2}">
      <dgm:prSet phldrT="[Text]"/>
      <dgm:spPr/>
      <dgm:t>
        <a:bodyPr/>
        <a:lstStyle/>
        <a:p>
          <a:r>
            <a:rPr lang="en-US" dirty="0" smtClean="0"/>
            <a:t>Build Switching Costs</a:t>
          </a:r>
          <a:endParaRPr lang="en-US" dirty="0"/>
        </a:p>
      </dgm:t>
    </dgm:pt>
    <dgm:pt modelId="{4107A875-966B-4B94-9E75-183F4C67FDF8}" type="parTrans" cxnId="{59C57403-B6AD-40BA-872D-DE859DC6468E}">
      <dgm:prSet/>
      <dgm:spPr/>
      <dgm:t>
        <a:bodyPr/>
        <a:lstStyle/>
        <a:p>
          <a:endParaRPr lang="en-US"/>
        </a:p>
      </dgm:t>
    </dgm:pt>
    <dgm:pt modelId="{C3B7D5AD-46B9-4381-B49B-99D329A99F57}" type="sibTrans" cxnId="{59C57403-B6AD-40BA-872D-DE859DC6468E}">
      <dgm:prSet/>
      <dgm:spPr/>
      <dgm:t>
        <a:bodyPr/>
        <a:lstStyle/>
        <a:p>
          <a:endParaRPr lang="en-US"/>
        </a:p>
      </dgm:t>
    </dgm:pt>
    <dgm:pt modelId="{83067C78-EA88-4180-8030-6FEEC84EFA1E}" type="pres">
      <dgm:prSet presAssocID="{E75AB203-1868-4CEB-845D-725EE4F728B1}" presName="compositeShape" presStyleCnt="0">
        <dgm:presLayoutVars>
          <dgm:dir/>
          <dgm:resizeHandles/>
        </dgm:presLayoutVars>
      </dgm:prSet>
      <dgm:spPr/>
    </dgm:pt>
    <dgm:pt modelId="{7C9CDA32-C838-4282-8BD0-A1A0556A865E}" type="pres">
      <dgm:prSet presAssocID="{E75AB203-1868-4CEB-845D-725EE4F728B1}" presName="pyramid" presStyleLbl="node1" presStyleIdx="0" presStyleCnt="1" custLinFactNeighborX="5254"/>
      <dgm:spPr/>
      <dgm:t>
        <a:bodyPr/>
        <a:lstStyle/>
        <a:p>
          <a:endParaRPr lang="en-US"/>
        </a:p>
      </dgm:t>
    </dgm:pt>
    <dgm:pt modelId="{E870CE6A-33D8-4C67-9710-379FF755F3B9}" type="pres">
      <dgm:prSet presAssocID="{E75AB203-1868-4CEB-845D-725EE4F728B1}" presName="theList" presStyleCnt="0"/>
      <dgm:spPr/>
    </dgm:pt>
    <dgm:pt modelId="{49B00D67-7B70-46AB-AB0F-F9C0EE7DE8C1}" type="pres">
      <dgm:prSet presAssocID="{E23EA7B0-0966-41E2-8D3E-4D8899413BF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4B88E9-A819-42A8-BA4C-F9C264711B65}" type="pres">
      <dgm:prSet presAssocID="{E23EA7B0-0966-41E2-8D3E-4D8899413BF6}" presName="aSpace" presStyleCnt="0"/>
      <dgm:spPr/>
    </dgm:pt>
    <dgm:pt modelId="{C5B5A95A-B989-4F70-A071-E8EAF30187B3}" type="pres">
      <dgm:prSet presAssocID="{598BCA24-B223-4D15-BF39-62B05ADDB31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98BC2-DB28-4FB5-B4B5-54781FDCCBBC}" type="pres">
      <dgm:prSet presAssocID="{598BCA24-B223-4D15-BF39-62B05ADDB31B}" presName="aSpace" presStyleCnt="0"/>
      <dgm:spPr/>
    </dgm:pt>
    <dgm:pt modelId="{EDEEE6A7-4FD8-4F7C-98CF-A34FD8C71BF5}" type="pres">
      <dgm:prSet presAssocID="{02CE5847-8D76-479F-B7FA-095D84D039F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B88045-C11D-4D81-9906-C3923EC407A3}" type="pres">
      <dgm:prSet presAssocID="{02CE5847-8D76-479F-B7FA-095D84D039F2}" presName="aSpace" presStyleCnt="0"/>
      <dgm:spPr/>
    </dgm:pt>
  </dgm:ptLst>
  <dgm:cxnLst>
    <dgm:cxn modelId="{14FAE52B-D416-48D0-A20A-4EFF8ECDD6C3}" type="presOf" srcId="{E23EA7B0-0966-41E2-8D3E-4D8899413BF6}" destId="{49B00D67-7B70-46AB-AB0F-F9C0EE7DE8C1}" srcOrd="0" destOrd="0" presId="urn:microsoft.com/office/officeart/2005/8/layout/pyramid2"/>
    <dgm:cxn modelId="{1F4082E4-8C9F-443E-A6A5-7BBD520075E3}" srcId="{E75AB203-1868-4CEB-845D-725EE4F728B1}" destId="{E23EA7B0-0966-41E2-8D3E-4D8899413BF6}" srcOrd="0" destOrd="0" parTransId="{20395334-5F43-494F-93DB-4FE8F6E8886C}" sibTransId="{C74B6E5B-74E4-4B77-AAFE-E5F12E8C2724}"/>
    <dgm:cxn modelId="{D3EF9D54-67B4-47D0-B551-96EFC992CBF1}" type="presOf" srcId="{02CE5847-8D76-479F-B7FA-095D84D039F2}" destId="{EDEEE6A7-4FD8-4F7C-98CF-A34FD8C71BF5}" srcOrd="0" destOrd="0" presId="urn:microsoft.com/office/officeart/2005/8/layout/pyramid2"/>
    <dgm:cxn modelId="{0DDB685A-E3BD-4AF5-B9AC-89CC00643EE6}" srcId="{E75AB203-1868-4CEB-845D-725EE4F728B1}" destId="{598BCA24-B223-4D15-BF39-62B05ADDB31B}" srcOrd="1" destOrd="0" parTransId="{A07DC79C-D81E-4102-B355-375491E864F6}" sibTransId="{9574A7CC-2BFD-42C0-AEA7-29D128249317}"/>
    <dgm:cxn modelId="{F884F2EB-0315-4837-9C95-A3A522D4094E}" type="presOf" srcId="{598BCA24-B223-4D15-BF39-62B05ADDB31B}" destId="{C5B5A95A-B989-4F70-A071-E8EAF30187B3}" srcOrd="0" destOrd="0" presId="urn:microsoft.com/office/officeart/2005/8/layout/pyramid2"/>
    <dgm:cxn modelId="{59C57403-B6AD-40BA-872D-DE859DC6468E}" srcId="{E75AB203-1868-4CEB-845D-725EE4F728B1}" destId="{02CE5847-8D76-479F-B7FA-095D84D039F2}" srcOrd="2" destOrd="0" parTransId="{4107A875-966B-4B94-9E75-183F4C67FDF8}" sibTransId="{C3B7D5AD-46B9-4381-B49B-99D329A99F57}"/>
    <dgm:cxn modelId="{EBF97158-5B8E-41D2-BAE1-DF208CEC9160}" type="presOf" srcId="{E75AB203-1868-4CEB-845D-725EE4F728B1}" destId="{83067C78-EA88-4180-8030-6FEEC84EFA1E}" srcOrd="0" destOrd="0" presId="urn:microsoft.com/office/officeart/2005/8/layout/pyramid2"/>
    <dgm:cxn modelId="{F81DFF35-E07C-4518-AA26-C78332245F6D}" type="presParOf" srcId="{83067C78-EA88-4180-8030-6FEEC84EFA1E}" destId="{7C9CDA32-C838-4282-8BD0-A1A0556A865E}" srcOrd="0" destOrd="0" presId="urn:microsoft.com/office/officeart/2005/8/layout/pyramid2"/>
    <dgm:cxn modelId="{33246459-4C4F-4478-AD59-0C736F409A75}" type="presParOf" srcId="{83067C78-EA88-4180-8030-6FEEC84EFA1E}" destId="{E870CE6A-33D8-4C67-9710-379FF755F3B9}" srcOrd="1" destOrd="0" presId="urn:microsoft.com/office/officeart/2005/8/layout/pyramid2"/>
    <dgm:cxn modelId="{9DD2BFC4-0F3A-4E02-956F-3A37AFECAC40}" type="presParOf" srcId="{E870CE6A-33D8-4C67-9710-379FF755F3B9}" destId="{49B00D67-7B70-46AB-AB0F-F9C0EE7DE8C1}" srcOrd="0" destOrd="0" presId="urn:microsoft.com/office/officeart/2005/8/layout/pyramid2"/>
    <dgm:cxn modelId="{14601500-09A9-4F55-9EB6-8937C1B2384F}" type="presParOf" srcId="{E870CE6A-33D8-4C67-9710-379FF755F3B9}" destId="{0D4B88E9-A819-42A8-BA4C-F9C264711B65}" srcOrd="1" destOrd="0" presId="urn:microsoft.com/office/officeart/2005/8/layout/pyramid2"/>
    <dgm:cxn modelId="{9DABC79F-E332-4CF3-88BD-D67BBEA3D4E1}" type="presParOf" srcId="{E870CE6A-33D8-4C67-9710-379FF755F3B9}" destId="{C5B5A95A-B989-4F70-A071-E8EAF30187B3}" srcOrd="2" destOrd="0" presId="urn:microsoft.com/office/officeart/2005/8/layout/pyramid2"/>
    <dgm:cxn modelId="{581EC1DA-1705-4C4B-AF6A-2248FF0EDAAC}" type="presParOf" srcId="{E870CE6A-33D8-4C67-9710-379FF755F3B9}" destId="{B8998BC2-DB28-4FB5-B4B5-54781FDCCBBC}" srcOrd="3" destOrd="0" presId="urn:microsoft.com/office/officeart/2005/8/layout/pyramid2"/>
    <dgm:cxn modelId="{06CAE293-2B21-4183-95A4-4396BBBF8DA3}" type="presParOf" srcId="{E870CE6A-33D8-4C67-9710-379FF755F3B9}" destId="{EDEEE6A7-4FD8-4F7C-98CF-A34FD8C71BF5}" srcOrd="4" destOrd="0" presId="urn:microsoft.com/office/officeart/2005/8/layout/pyramid2"/>
    <dgm:cxn modelId="{09DB4EC0-2F0E-46F5-8396-89F99353EA1A}" type="presParOf" srcId="{E870CE6A-33D8-4C67-9710-379FF755F3B9}" destId="{53B88045-C11D-4D81-9906-C3923EC407A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5AB203-1868-4CEB-845D-725EE4F728B1}" type="doc">
      <dgm:prSet loTypeId="urn:microsoft.com/office/officeart/2005/8/layout/pyramid2" loCatId="list" qsTypeId="urn:microsoft.com/office/officeart/2005/8/quickstyle/3d2" qsCatId="3D" csTypeId="urn:microsoft.com/office/officeart/2005/8/colors/accent1_5" csCatId="accent1" phldr="1"/>
      <dgm:spPr/>
    </dgm:pt>
    <dgm:pt modelId="{E23EA7B0-0966-41E2-8D3E-4D8899413BF6}">
      <dgm:prSet phldrT="[Text]"/>
      <dgm:spPr/>
      <dgm:t>
        <a:bodyPr/>
        <a:lstStyle/>
        <a:p>
          <a:r>
            <a:rPr lang="en-US" dirty="0" smtClean="0"/>
            <a:t>Differentiate</a:t>
          </a:r>
          <a:endParaRPr lang="en-US" dirty="0"/>
        </a:p>
      </dgm:t>
    </dgm:pt>
    <dgm:pt modelId="{20395334-5F43-494F-93DB-4FE8F6E8886C}" type="parTrans" cxnId="{1F4082E4-8C9F-443E-A6A5-7BBD520075E3}">
      <dgm:prSet/>
      <dgm:spPr/>
      <dgm:t>
        <a:bodyPr/>
        <a:lstStyle/>
        <a:p>
          <a:endParaRPr lang="en-US"/>
        </a:p>
      </dgm:t>
    </dgm:pt>
    <dgm:pt modelId="{C74B6E5B-74E4-4B77-AAFE-E5F12E8C2724}" type="sibTrans" cxnId="{1F4082E4-8C9F-443E-A6A5-7BBD520075E3}">
      <dgm:prSet/>
      <dgm:spPr/>
      <dgm:t>
        <a:bodyPr/>
        <a:lstStyle/>
        <a:p>
          <a:endParaRPr lang="en-US"/>
        </a:p>
      </dgm:t>
    </dgm:pt>
    <dgm:pt modelId="{598BCA24-B223-4D15-BF39-62B05ADDB31B}">
      <dgm:prSet phldrT="[Text]"/>
      <dgm:spPr/>
      <dgm:t>
        <a:bodyPr/>
        <a:lstStyle/>
        <a:p>
          <a:r>
            <a:rPr lang="en-US" dirty="0" smtClean="0"/>
            <a:t>Drive users to visit for multiple reasons</a:t>
          </a:r>
          <a:endParaRPr lang="en-US" dirty="0"/>
        </a:p>
      </dgm:t>
    </dgm:pt>
    <dgm:pt modelId="{A07DC79C-D81E-4102-B355-375491E864F6}" type="parTrans" cxnId="{0DDB685A-E3BD-4AF5-B9AC-89CC00643EE6}">
      <dgm:prSet/>
      <dgm:spPr/>
      <dgm:t>
        <a:bodyPr/>
        <a:lstStyle/>
        <a:p>
          <a:endParaRPr lang="en-US"/>
        </a:p>
      </dgm:t>
    </dgm:pt>
    <dgm:pt modelId="{9574A7CC-2BFD-42C0-AEA7-29D128249317}" type="sibTrans" cxnId="{0DDB685A-E3BD-4AF5-B9AC-89CC00643EE6}">
      <dgm:prSet/>
      <dgm:spPr/>
      <dgm:t>
        <a:bodyPr/>
        <a:lstStyle/>
        <a:p>
          <a:endParaRPr lang="en-US"/>
        </a:p>
      </dgm:t>
    </dgm:pt>
    <dgm:pt modelId="{02CE5847-8D76-479F-B7FA-095D84D039F2}">
      <dgm:prSet phldrT="[Text]"/>
      <dgm:spPr/>
      <dgm:t>
        <a:bodyPr/>
        <a:lstStyle/>
        <a:p>
          <a:r>
            <a:rPr lang="en-US" dirty="0" smtClean="0"/>
            <a:t>Connectivity without compromising privacy</a:t>
          </a:r>
          <a:endParaRPr lang="en-US" dirty="0"/>
        </a:p>
      </dgm:t>
    </dgm:pt>
    <dgm:pt modelId="{4107A875-966B-4B94-9E75-183F4C67FDF8}" type="parTrans" cxnId="{59C57403-B6AD-40BA-872D-DE859DC6468E}">
      <dgm:prSet/>
      <dgm:spPr/>
      <dgm:t>
        <a:bodyPr/>
        <a:lstStyle/>
        <a:p>
          <a:endParaRPr lang="en-US"/>
        </a:p>
      </dgm:t>
    </dgm:pt>
    <dgm:pt modelId="{C3B7D5AD-46B9-4381-B49B-99D329A99F57}" type="sibTrans" cxnId="{59C57403-B6AD-40BA-872D-DE859DC6468E}">
      <dgm:prSet/>
      <dgm:spPr/>
      <dgm:t>
        <a:bodyPr/>
        <a:lstStyle/>
        <a:p>
          <a:endParaRPr lang="en-US"/>
        </a:p>
      </dgm:t>
    </dgm:pt>
    <dgm:pt modelId="{83067C78-EA88-4180-8030-6FEEC84EFA1E}" type="pres">
      <dgm:prSet presAssocID="{E75AB203-1868-4CEB-845D-725EE4F728B1}" presName="compositeShape" presStyleCnt="0">
        <dgm:presLayoutVars>
          <dgm:dir/>
          <dgm:resizeHandles/>
        </dgm:presLayoutVars>
      </dgm:prSet>
      <dgm:spPr/>
    </dgm:pt>
    <dgm:pt modelId="{7C9CDA32-C838-4282-8BD0-A1A0556A865E}" type="pres">
      <dgm:prSet presAssocID="{E75AB203-1868-4CEB-845D-725EE4F728B1}" presName="pyramid" presStyleLbl="node1" presStyleIdx="0" presStyleCnt="1" custLinFactNeighborX="5254"/>
      <dgm:spPr/>
      <dgm:t>
        <a:bodyPr/>
        <a:lstStyle/>
        <a:p>
          <a:endParaRPr lang="en-US"/>
        </a:p>
      </dgm:t>
    </dgm:pt>
    <dgm:pt modelId="{E870CE6A-33D8-4C67-9710-379FF755F3B9}" type="pres">
      <dgm:prSet presAssocID="{E75AB203-1868-4CEB-845D-725EE4F728B1}" presName="theList" presStyleCnt="0"/>
      <dgm:spPr/>
    </dgm:pt>
    <dgm:pt modelId="{49B00D67-7B70-46AB-AB0F-F9C0EE7DE8C1}" type="pres">
      <dgm:prSet presAssocID="{E23EA7B0-0966-41E2-8D3E-4D8899413BF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4B88E9-A819-42A8-BA4C-F9C264711B65}" type="pres">
      <dgm:prSet presAssocID="{E23EA7B0-0966-41E2-8D3E-4D8899413BF6}" presName="aSpace" presStyleCnt="0"/>
      <dgm:spPr/>
    </dgm:pt>
    <dgm:pt modelId="{C5B5A95A-B989-4F70-A071-E8EAF30187B3}" type="pres">
      <dgm:prSet presAssocID="{598BCA24-B223-4D15-BF39-62B05ADDB31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98BC2-DB28-4FB5-B4B5-54781FDCCBBC}" type="pres">
      <dgm:prSet presAssocID="{598BCA24-B223-4D15-BF39-62B05ADDB31B}" presName="aSpace" presStyleCnt="0"/>
      <dgm:spPr/>
    </dgm:pt>
    <dgm:pt modelId="{EDEEE6A7-4FD8-4F7C-98CF-A34FD8C71BF5}" type="pres">
      <dgm:prSet presAssocID="{02CE5847-8D76-479F-B7FA-095D84D039F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B88045-C11D-4D81-9906-C3923EC407A3}" type="pres">
      <dgm:prSet presAssocID="{02CE5847-8D76-479F-B7FA-095D84D039F2}" presName="aSpace" presStyleCnt="0"/>
      <dgm:spPr/>
    </dgm:pt>
  </dgm:ptLst>
  <dgm:cxnLst>
    <dgm:cxn modelId="{E20F7511-9D0D-4AA9-A9CE-3881653BA727}" type="presOf" srcId="{02CE5847-8D76-479F-B7FA-095D84D039F2}" destId="{EDEEE6A7-4FD8-4F7C-98CF-A34FD8C71BF5}" srcOrd="0" destOrd="0" presId="urn:microsoft.com/office/officeart/2005/8/layout/pyramid2"/>
    <dgm:cxn modelId="{1F4082E4-8C9F-443E-A6A5-7BBD520075E3}" srcId="{E75AB203-1868-4CEB-845D-725EE4F728B1}" destId="{E23EA7B0-0966-41E2-8D3E-4D8899413BF6}" srcOrd="0" destOrd="0" parTransId="{20395334-5F43-494F-93DB-4FE8F6E8886C}" sibTransId="{C74B6E5B-74E4-4B77-AAFE-E5F12E8C2724}"/>
    <dgm:cxn modelId="{12A06032-1AF0-4659-AA32-5D11A296CD88}" type="presOf" srcId="{E75AB203-1868-4CEB-845D-725EE4F728B1}" destId="{83067C78-EA88-4180-8030-6FEEC84EFA1E}" srcOrd="0" destOrd="0" presId="urn:microsoft.com/office/officeart/2005/8/layout/pyramid2"/>
    <dgm:cxn modelId="{0DDB685A-E3BD-4AF5-B9AC-89CC00643EE6}" srcId="{E75AB203-1868-4CEB-845D-725EE4F728B1}" destId="{598BCA24-B223-4D15-BF39-62B05ADDB31B}" srcOrd="1" destOrd="0" parTransId="{A07DC79C-D81E-4102-B355-375491E864F6}" sibTransId="{9574A7CC-2BFD-42C0-AEA7-29D128249317}"/>
    <dgm:cxn modelId="{DAE502F5-E01D-45E6-BA18-5CE2136D1CCB}" type="presOf" srcId="{E23EA7B0-0966-41E2-8D3E-4D8899413BF6}" destId="{49B00D67-7B70-46AB-AB0F-F9C0EE7DE8C1}" srcOrd="0" destOrd="0" presId="urn:microsoft.com/office/officeart/2005/8/layout/pyramid2"/>
    <dgm:cxn modelId="{59C57403-B6AD-40BA-872D-DE859DC6468E}" srcId="{E75AB203-1868-4CEB-845D-725EE4F728B1}" destId="{02CE5847-8D76-479F-B7FA-095D84D039F2}" srcOrd="2" destOrd="0" parTransId="{4107A875-966B-4B94-9E75-183F4C67FDF8}" sibTransId="{C3B7D5AD-46B9-4381-B49B-99D329A99F57}"/>
    <dgm:cxn modelId="{666EE1F6-90DB-40E3-BEC1-10CE51762087}" type="presOf" srcId="{598BCA24-B223-4D15-BF39-62B05ADDB31B}" destId="{C5B5A95A-B989-4F70-A071-E8EAF30187B3}" srcOrd="0" destOrd="0" presId="urn:microsoft.com/office/officeart/2005/8/layout/pyramid2"/>
    <dgm:cxn modelId="{2DABE0A1-361A-4A1D-9DBA-4869C20FE06D}" type="presParOf" srcId="{83067C78-EA88-4180-8030-6FEEC84EFA1E}" destId="{7C9CDA32-C838-4282-8BD0-A1A0556A865E}" srcOrd="0" destOrd="0" presId="urn:microsoft.com/office/officeart/2005/8/layout/pyramid2"/>
    <dgm:cxn modelId="{FFDAF9EC-38A1-4A8A-950C-A3FF156E6DC2}" type="presParOf" srcId="{83067C78-EA88-4180-8030-6FEEC84EFA1E}" destId="{E870CE6A-33D8-4C67-9710-379FF755F3B9}" srcOrd="1" destOrd="0" presId="urn:microsoft.com/office/officeart/2005/8/layout/pyramid2"/>
    <dgm:cxn modelId="{45304763-FE9C-433B-94EC-B1DE21F2B94B}" type="presParOf" srcId="{E870CE6A-33D8-4C67-9710-379FF755F3B9}" destId="{49B00D67-7B70-46AB-AB0F-F9C0EE7DE8C1}" srcOrd="0" destOrd="0" presId="urn:microsoft.com/office/officeart/2005/8/layout/pyramid2"/>
    <dgm:cxn modelId="{0D7DD12A-743F-4053-9884-4FEDB0FDED7C}" type="presParOf" srcId="{E870CE6A-33D8-4C67-9710-379FF755F3B9}" destId="{0D4B88E9-A819-42A8-BA4C-F9C264711B65}" srcOrd="1" destOrd="0" presId="urn:microsoft.com/office/officeart/2005/8/layout/pyramid2"/>
    <dgm:cxn modelId="{7CCED2BF-6F74-447A-8B7F-831543B932EE}" type="presParOf" srcId="{E870CE6A-33D8-4C67-9710-379FF755F3B9}" destId="{C5B5A95A-B989-4F70-A071-E8EAF30187B3}" srcOrd="2" destOrd="0" presId="urn:microsoft.com/office/officeart/2005/8/layout/pyramid2"/>
    <dgm:cxn modelId="{CBB68C28-7272-40D2-877D-E03276A7C7B1}" type="presParOf" srcId="{E870CE6A-33D8-4C67-9710-379FF755F3B9}" destId="{B8998BC2-DB28-4FB5-B4B5-54781FDCCBBC}" srcOrd="3" destOrd="0" presId="urn:microsoft.com/office/officeart/2005/8/layout/pyramid2"/>
    <dgm:cxn modelId="{B2C51E8C-BF10-4039-AE4F-00929733F803}" type="presParOf" srcId="{E870CE6A-33D8-4C67-9710-379FF755F3B9}" destId="{EDEEE6A7-4FD8-4F7C-98CF-A34FD8C71BF5}" srcOrd="4" destOrd="0" presId="urn:microsoft.com/office/officeart/2005/8/layout/pyramid2"/>
    <dgm:cxn modelId="{BF001744-B755-459D-93F2-81BD0A18802A}" type="presParOf" srcId="{E870CE6A-33D8-4C67-9710-379FF755F3B9}" destId="{53B88045-C11D-4D81-9906-C3923EC407A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EBE6AA-4301-4A38-A16D-1F8FC94346B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66F02A-4CEC-42BE-A881-F1502DB163BE}">
      <dgm:prSet phldrT="[Text]"/>
      <dgm:spPr/>
      <dgm:t>
        <a:bodyPr/>
        <a:lstStyle/>
        <a:p>
          <a:r>
            <a:rPr lang="en-US" dirty="0" smtClean="0"/>
            <a:t>LinkedIn News</a:t>
          </a:r>
          <a:endParaRPr lang="en-US" dirty="0"/>
        </a:p>
      </dgm:t>
    </dgm:pt>
    <dgm:pt modelId="{42945468-6F72-4B7D-A3C0-D2AF8677BE6C}" type="parTrans" cxnId="{6B979172-E4A7-40BF-8407-39D005709777}">
      <dgm:prSet/>
      <dgm:spPr/>
      <dgm:t>
        <a:bodyPr/>
        <a:lstStyle/>
        <a:p>
          <a:endParaRPr lang="en-US"/>
        </a:p>
      </dgm:t>
    </dgm:pt>
    <dgm:pt modelId="{63F20932-4B0D-4BCA-954A-B67A6D08453F}" type="sibTrans" cxnId="{6B979172-E4A7-40BF-8407-39D005709777}">
      <dgm:prSet/>
      <dgm:spPr/>
      <dgm:t>
        <a:bodyPr/>
        <a:lstStyle/>
        <a:p>
          <a:endParaRPr lang="en-US"/>
        </a:p>
      </dgm:t>
    </dgm:pt>
    <dgm:pt modelId="{1E59B2F9-6208-4839-BE93-BACC10AE9D71}">
      <dgm:prSet phldrT="[Text]"/>
      <dgm:spPr/>
      <dgm:t>
        <a:bodyPr/>
        <a:lstStyle/>
        <a:p>
          <a:r>
            <a:rPr lang="en-US" dirty="0" smtClean="0"/>
            <a:t>News feed based on fellow members viewing behavior</a:t>
          </a:r>
          <a:endParaRPr lang="en-US" dirty="0"/>
        </a:p>
      </dgm:t>
    </dgm:pt>
    <dgm:pt modelId="{9AF2B53F-BF6C-4DD8-8448-F4956B26F195}" type="parTrans" cxnId="{A8B16CA2-E9A8-4874-8DA2-4697702F6A65}">
      <dgm:prSet/>
      <dgm:spPr/>
      <dgm:t>
        <a:bodyPr/>
        <a:lstStyle/>
        <a:p>
          <a:endParaRPr lang="en-US"/>
        </a:p>
      </dgm:t>
    </dgm:pt>
    <dgm:pt modelId="{6BEAE501-89AC-4924-A370-52C0C52452A1}" type="sibTrans" cxnId="{A8B16CA2-E9A8-4874-8DA2-4697702F6A65}">
      <dgm:prSet/>
      <dgm:spPr/>
      <dgm:t>
        <a:bodyPr/>
        <a:lstStyle/>
        <a:p>
          <a:endParaRPr lang="en-US"/>
        </a:p>
      </dgm:t>
    </dgm:pt>
    <dgm:pt modelId="{21DD7D7B-6816-4823-867E-E01A90FD523A}">
      <dgm:prSet phldrT="[Text]"/>
      <dgm:spPr/>
      <dgm:t>
        <a:bodyPr/>
        <a:lstStyle/>
        <a:p>
          <a:r>
            <a:rPr lang="en-US" dirty="0" smtClean="0"/>
            <a:t>News feed on industry, products or interests</a:t>
          </a:r>
          <a:endParaRPr lang="en-US" dirty="0"/>
        </a:p>
      </dgm:t>
    </dgm:pt>
    <dgm:pt modelId="{E371F62F-8B7E-442A-97D7-58D31D9DC3AD}" type="parTrans" cxnId="{FA27A5CC-9EAD-428E-AC6F-43524505AB98}">
      <dgm:prSet/>
      <dgm:spPr/>
      <dgm:t>
        <a:bodyPr/>
        <a:lstStyle/>
        <a:p>
          <a:endParaRPr lang="en-US"/>
        </a:p>
      </dgm:t>
    </dgm:pt>
    <dgm:pt modelId="{045DB55B-ABE0-42FD-86E6-FDCDFC25CAA0}" type="sibTrans" cxnId="{FA27A5CC-9EAD-428E-AC6F-43524505AB98}">
      <dgm:prSet/>
      <dgm:spPr/>
      <dgm:t>
        <a:bodyPr/>
        <a:lstStyle/>
        <a:p>
          <a:endParaRPr lang="en-US"/>
        </a:p>
      </dgm:t>
    </dgm:pt>
    <dgm:pt modelId="{239C73DC-A8F3-40A9-8F4F-20667AAED1A9}">
      <dgm:prSet phldrT="[Text]"/>
      <dgm:spPr/>
      <dgm:t>
        <a:bodyPr/>
        <a:lstStyle/>
        <a:p>
          <a:r>
            <a:rPr lang="en-US" dirty="0" smtClean="0"/>
            <a:t>Customizable Modules</a:t>
          </a:r>
          <a:endParaRPr lang="en-US" dirty="0"/>
        </a:p>
      </dgm:t>
    </dgm:pt>
    <dgm:pt modelId="{9740E786-C243-4435-86D4-470564CA0B1C}" type="parTrans" cxnId="{F715956D-597B-4DFB-8263-376854D4D048}">
      <dgm:prSet/>
      <dgm:spPr/>
      <dgm:t>
        <a:bodyPr/>
        <a:lstStyle/>
        <a:p>
          <a:endParaRPr lang="en-US"/>
        </a:p>
      </dgm:t>
    </dgm:pt>
    <dgm:pt modelId="{65A9769B-DF59-448D-8EC2-292F6E21569A}" type="sibTrans" cxnId="{F715956D-597B-4DFB-8263-376854D4D048}">
      <dgm:prSet/>
      <dgm:spPr/>
      <dgm:t>
        <a:bodyPr/>
        <a:lstStyle/>
        <a:p>
          <a:endParaRPr lang="en-US"/>
        </a:p>
      </dgm:t>
    </dgm:pt>
    <dgm:pt modelId="{4A07EE55-E31D-4A37-B14B-CD41EC2A8FCE}">
      <dgm:prSet phldrT="[Text]"/>
      <dgm:spPr/>
      <dgm:t>
        <a:bodyPr/>
        <a:lstStyle/>
        <a:p>
          <a:r>
            <a:rPr lang="en-US" dirty="0" smtClean="0"/>
            <a:t>Users could tailor their personal homepage. </a:t>
          </a:r>
          <a:endParaRPr lang="en-US" dirty="0"/>
        </a:p>
      </dgm:t>
    </dgm:pt>
    <dgm:pt modelId="{39D72D3D-185D-45DF-858A-BA330EF9C740}" type="parTrans" cxnId="{041770BF-BD78-4720-894A-D260B5BE1247}">
      <dgm:prSet/>
      <dgm:spPr/>
      <dgm:t>
        <a:bodyPr/>
        <a:lstStyle/>
        <a:p>
          <a:endParaRPr lang="en-US"/>
        </a:p>
      </dgm:t>
    </dgm:pt>
    <dgm:pt modelId="{19D8CBA3-1A16-4E70-BD84-1AA5970ECBFD}" type="sibTrans" cxnId="{041770BF-BD78-4720-894A-D260B5BE1247}">
      <dgm:prSet/>
      <dgm:spPr/>
      <dgm:t>
        <a:bodyPr/>
        <a:lstStyle/>
        <a:p>
          <a:endParaRPr lang="en-US"/>
        </a:p>
      </dgm:t>
    </dgm:pt>
    <dgm:pt modelId="{F285D1EB-11FB-413D-90BD-056C9AE150D7}">
      <dgm:prSet phldrT="[Text]"/>
      <dgm:spPr/>
      <dgm:t>
        <a:bodyPr/>
        <a:lstStyle/>
        <a:p>
          <a:r>
            <a:rPr lang="en-US" dirty="0" smtClean="0"/>
            <a:t>Example, “Answers”, “People”, “Jobs”</a:t>
          </a:r>
          <a:endParaRPr lang="en-US" dirty="0"/>
        </a:p>
      </dgm:t>
    </dgm:pt>
    <dgm:pt modelId="{E83916E2-65F1-414E-8B4F-23B6E726D983}" type="parTrans" cxnId="{4693BE95-4537-485B-8C8A-DC3F336D1D7A}">
      <dgm:prSet/>
      <dgm:spPr/>
      <dgm:t>
        <a:bodyPr/>
        <a:lstStyle/>
        <a:p>
          <a:endParaRPr lang="en-US"/>
        </a:p>
      </dgm:t>
    </dgm:pt>
    <dgm:pt modelId="{03C04A0A-CFC7-421C-9C07-9565A2A94AA0}" type="sibTrans" cxnId="{4693BE95-4537-485B-8C8A-DC3F336D1D7A}">
      <dgm:prSet/>
      <dgm:spPr/>
      <dgm:t>
        <a:bodyPr/>
        <a:lstStyle/>
        <a:p>
          <a:endParaRPr lang="en-US"/>
        </a:p>
      </dgm:t>
    </dgm:pt>
    <dgm:pt modelId="{E4F6D346-073C-43E8-9651-8CF13DCDD9A0}">
      <dgm:prSet phldrT="[Text]"/>
      <dgm:spPr/>
      <dgm:t>
        <a:bodyPr/>
        <a:lstStyle/>
        <a:p>
          <a:r>
            <a:rPr lang="en-US" dirty="0" smtClean="0"/>
            <a:t>Status</a:t>
          </a:r>
          <a:endParaRPr lang="en-US" dirty="0"/>
        </a:p>
      </dgm:t>
    </dgm:pt>
    <dgm:pt modelId="{594B6506-A97F-4B6D-A8A9-A0D798C97E70}" type="parTrans" cxnId="{4895268D-350B-4936-9B70-BDAB16D359E1}">
      <dgm:prSet/>
      <dgm:spPr/>
      <dgm:t>
        <a:bodyPr/>
        <a:lstStyle/>
        <a:p>
          <a:endParaRPr lang="en-US"/>
        </a:p>
      </dgm:t>
    </dgm:pt>
    <dgm:pt modelId="{A74F131C-4CB7-4A49-8498-C26DDB42C36F}" type="sibTrans" cxnId="{4895268D-350B-4936-9B70-BDAB16D359E1}">
      <dgm:prSet/>
      <dgm:spPr/>
      <dgm:t>
        <a:bodyPr/>
        <a:lstStyle/>
        <a:p>
          <a:endParaRPr lang="en-US"/>
        </a:p>
      </dgm:t>
    </dgm:pt>
    <dgm:pt modelId="{293E24BA-58F0-468F-A085-74DA01BA1301}">
      <dgm:prSet phldrT="[Text]"/>
      <dgm:spPr/>
      <dgm:t>
        <a:bodyPr/>
        <a:lstStyle/>
        <a:p>
          <a:r>
            <a:rPr lang="en-US" dirty="0" smtClean="0"/>
            <a:t>Effective way to engage and tap into knowledge of the system. </a:t>
          </a:r>
          <a:endParaRPr lang="en-US" dirty="0"/>
        </a:p>
      </dgm:t>
    </dgm:pt>
    <dgm:pt modelId="{2DA79C87-C49F-45DF-AB64-B02F0AD9F451}" type="parTrans" cxnId="{1AB2FB5B-D238-4672-9866-F8498A1E1B3B}">
      <dgm:prSet/>
      <dgm:spPr/>
      <dgm:t>
        <a:bodyPr/>
        <a:lstStyle/>
        <a:p>
          <a:endParaRPr lang="en-US"/>
        </a:p>
      </dgm:t>
    </dgm:pt>
    <dgm:pt modelId="{017D5355-AB3E-46D8-BB01-1A52FBDCCF66}" type="sibTrans" cxnId="{1AB2FB5B-D238-4672-9866-F8498A1E1B3B}">
      <dgm:prSet/>
      <dgm:spPr/>
      <dgm:t>
        <a:bodyPr/>
        <a:lstStyle/>
        <a:p>
          <a:endParaRPr lang="en-US"/>
        </a:p>
      </dgm:t>
    </dgm:pt>
    <dgm:pt modelId="{B8D99A0B-EE2D-41A3-AB4F-A4315C04F436}">
      <dgm:prSet phldrT="[Text]"/>
      <dgm:spPr/>
      <dgm:t>
        <a:bodyPr/>
        <a:lstStyle/>
        <a:p>
          <a:r>
            <a:rPr lang="en-US" dirty="0" smtClean="0"/>
            <a:t>Advice, hire etc. </a:t>
          </a:r>
          <a:endParaRPr lang="en-US" dirty="0"/>
        </a:p>
      </dgm:t>
    </dgm:pt>
    <dgm:pt modelId="{B40E3521-126F-46AC-8F24-23FCFD916BC4}" type="parTrans" cxnId="{F02B5989-D65A-44A1-905C-5000738CC605}">
      <dgm:prSet/>
      <dgm:spPr/>
      <dgm:t>
        <a:bodyPr/>
        <a:lstStyle/>
        <a:p>
          <a:endParaRPr lang="en-US"/>
        </a:p>
      </dgm:t>
    </dgm:pt>
    <dgm:pt modelId="{70CBC401-0745-41A1-9FB0-62C3E593B121}" type="sibTrans" cxnId="{F02B5989-D65A-44A1-905C-5000738CC605}">
      <dgm:prSet/>
      <dgm:spPr/>
      <dgm:t>
        <a:bodyPr/>
        <a:lstStyle/>
        <a:p>
          <a:endParaRPr lang="en-US"/>
        </a:p>
      </dgm:t>
    </dgm:pt>
    <dgm:pt modelId="{09C899C3-6A4D-4E4E-8EE4-A8B45665B964}" type="pres">
      <dgm:prSet presAssocID="{41EBE6AA-4301-4A38-A16D-1F8FC94346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75D8A8-9E03-4E6B-9B34-EEBCD8C0092E}" type="pres">
      <dgm:prSet presAssocID="{8066F02A-4CEC-42BE-A881-F1502DB163BE}" presName="composite" presStyleCnt="0"/>
      <dgm:spPr/>
    </dgm:pt>
    <dgm:pt modelId="{F269C2C3-08A0-41A4-9113-5506D3A1A655}" type="pres">
      <dgm:prSet presAssocID="{8066F02A-4CEC-42BE-A881-F1502DB163B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AFBD0-9918-4C9D-A8F9-49C714DD3C0D}" type="pres">
      <dgm:prSet presAssocID="{8066F02A-4CEC-42BE-A881-F1502DB163B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78865-7D07-4AC9-9B7D-CE96D9E75597}" type="pres">
      <dgm:prSet presAssocID="{63F20932-4B0D-4BCA-954A-B67A6D08453F}" presName="space" presStyleCnt="0"/>
      <dgm:spPr/>
    </dgm:pt>
    <dgm:pt modelId="{6A5AF0D9-A8A5-4DC0-9FFE-D4F61ECB98F8}" type="pres">
      <dgm:prSet presAssocID="{239C73DC-A8F3-40A9-8F4F-20667AAED1A9}" presName="composite" presStyleCnt="0"/>
      <dgm:spPr/>
    </dgm:pt>
    <dgm:pt modelId="{B78E3F39-F352-433C-8536-A20B9FDE8CC5}" type="pres">
      <dgm:prSet presAssocID="{239C73DC-A8F3-40A9-8F4F-20667AAED1A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4FE17-8B12-4205-8FF2-CB35EF61062F}" type="pres">
      <dgm:prSet presAssocID="{239C73DC-A8F3-40A9-8F4F-20667AAED1A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73BFF-8395-4C59-94B7-BDE6EA2FB7C9}" type="pres">
      <dgm:prSet presAssocID="{65A9769B-DF59-448D-8EC2-292F6E21569A}" presName="space" presStyleCnt="0"/>
      <dgm:spPr/>
    </dgm:pt>
    <dgm:pt modelId="{37C1A918-46C2-4C01-BDD7-26F7143C27FF}" type="pres">
      <dgm:prSet presAssocID="{E4F6D346-073C-43E8-9651-8CF13DCDD9A0}" presName="composite" presStyleCnt="0"/>
      <dgm:spPr/>
    </dgm:pt>
    <dgm:pt modelId="{7D04DCDA-E264-4EEC-AF0A-890DA20573BE}" type="pres">
      <dgm:prSet presAssocID="{E4F6D346-073C-43E8-9651-8CF13DCDD9A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C84AD-64C4-4A9D-8DAD-88FD6CC27318}" type="pres">
      <dgm:prSet presAssocID="{E4F6D346-073C-43E8-9651-8CF13DCDD9A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13F0B0-09D6-48DF-8219-1012228C3668}" type="presOf" srcId="{21DD7D7B-6816-4823-867E-E01A90FD523A}" destId="{D9CAFBD0-9918-4C9D-A8F9-49C714DD3C0D}" srcOrd="0" destOrd="1" presId="urn:microsoft.com/office/officeart/2005/8/layout/hList1"/>
    <dgm:cxn modelId="{3C25ED40-1D83-4FB9-AA2B-14E326B4D566}" type="presOf" srcId="{239C73DC-A8F3-40A9-8F4F-20667AAED1A9}" destId="{B78E3F39-F352-433C-8536-A20B9FDE8CC5}" srcOrd="0" destOrd="0" presId="urn:microsoft.com/office/officeart/2005/8/layout/hList1"/>
    <dgm:cxn modelId="{944D9958-072B-4030-BF52-DC4473141079}" type="presOf" srcId="{4A07EE55-E31D-4A37-B14B-CD41EC2A8FCE}" destId="{BFD4FE17-8B12-4205-8FF2-CB35EF61062F}" srcOrd="0" destOrd="0" presId="urn:microsoft.com/office/officeart/2005/8/layout/hList1"/>
    <dgm:cxn modelId="{0A19A298-5B4C-4FB1-B59D-F0414101D924}" type="presOf" srcId="{41EBE6AA-4301-4A38-A16D-1F8FC94346B8}" destId="{09C899C3-6A4D-4E4E-8EE4-A8B45665B964}" srcOrd="0" destOrd="0" presId="urn:microsoft.com/office/officeart/2005/8/layout/hList1"/>
    <dgm:cxn modelId="{6B979172-E4A7-40BF-8407-39D005709777}" srcId="{41EBE6AA-4301-4A38-A16D-1F8FC94346B8}" destId="{8066F02A-4CEC-42BE-A881-F1502DB163BE}" srcOrd="0" destOrd="0" parTransId="{42945468-6F72-4B7D-A3C0-D2AF8677BE6C}" sibTransId="{63F20932-4B0D-4BCA-954A-B67A6D08453F}"/>
    <dgm:cxn modelId="{4895268D-350B-4936-9B70-BDAB16D359E1}" srcId="{41EBE6AA-4301-4A38-A16D-1F8FC94346B8}" destId="{E4F6D346-073C-43E8-9651-8CF13DCDD9A0}" srcOrd="2" destOrd="0" parTransId="{594B6506-A97F-4B6D-A8A9-A0D798C97E70}" sibTransId="{A74F131C-4CB7-4A49-8498-C26DDB42C36F}"/>
    <dgm:cxn modelId="{05B15DA6-3626-469D-AF8A-6D5DFCA06163}" type="presOf" srcId="{F285D1EB-11FB-413D-90BD-056C9AE150D7}" destId="{BFD4FE17-8B12-4205-8FF2-CB35EF61062F}" srcOrd="0" destOrd="1" presId="urn:microsoft.com/office/officeart/2005/8/layout/hList1"/>
    <dgm:cxn modelId="{BE386368-0942-4531-AE8D-DFE7573E422B}" type="presOf" srcId="{293E24BA-58F0-468F-A085-74DA01BA1301}" destId="{119C84AD-64C4-4A9D-8DAD-88FD6CC27318}" srcOrd="0" destOrd="0" presId="urn:microsoft.com/office/officeart/2005/8/layout/hList1"/>
    <dgm:cxn modelId="{A8B16CA2-E9A8-4874-8DA2-4697702F6A65}" srcId="{8066F02A-4CEC-42BE-A881-F1502DB163BE}" destId="{1E59B2F9-6208-4839-BE93-BACC10AE9D71}" srcOrd="0" destOrd="0" parTransId="{9AF2B53F-BF6C-4DD8-8448-F4956B26F195}" sibTransId="{6BEAE501-89AC-4924-A370-52C0C52452A1}"/>
    <dgm:cxn modelId="{F02B5989-D65A-44A1-905C-5000738CC605}" srcId="{E4F6D346-073C-43E8-9651-8CF13DCDD9A0}" destId="{B8D99A0B-EE2D-41A3-AB4F-A4315C04F436}" srcOrd="1" destOrd="0" parTransId="{B40E3521-126F-46AC-8F24-23FCFD916BC4}" sibTransId="{70CBC401-0745-41A1-9FB0-62C3E593B121}"/>
    <dgm:cxn modelId="{7DB9AFA0-D206-4269-A0C1-38E9B5619163}" type="presOf" srcId="{B8D99A0B-EE2D-41A3-AB4F-A4315C04F436}" destId="{119C84AD-64C4-4A9D-8DAD-88FD6CC27318}" srcOrd="0" destOrd="1" presId="urn:microsoft.com/office/officeart/2005/8/layout/hList1"/>
    <dgm:cxn modelId="{F715956D-597B-4DFB-8263-376854D4D048}" srcId="{41EBE6AA-4301-4A38-A16D-1F8FC94346B8}" destId="{239C73DC-A8F3-40A9-8F4F-20667AAED1A9}" srcOrd="1" destOrd="0" parTransId="{9740E786-C243-4435-86D4-470564CA0B1C}" sibTransId="{65A9769B-DF59-448D-8EC2-292F6E21569A}"/>
    <dgm:cxn modelId="{041770BF-BD78-4720-894A-D260B5BE1247}" srcId="{239C73DC-A8F3-40A9-8F4F-20667AAED1A9}" destId="{4A07EE55-E31D-4A37-B14B-CD41EC2A8FCE}" srcOrd="0" destOrd="0" parTransId="{39D72D3D-185D-45DF-858A-BA330EF9C740}" sibTransId="{19D8CBA3-1A16-4E70-BD84-1AA5970ECBFD}"/>
    <dgm:cxn modelId="{1AB2FB5B-D238-4672-9866-F8498A1E1B3B}" srcId="{E4F6D346-073C-43E8-9651-8CF13DCDD9A0}" destId="{293E24BA-58F0-468F-A085-74DA01BA1301}" srcOrd="0" destOrd="0" parTransId="{2DA79C87-C49F-45DF-AB64-B02F0AD9F451}" sibTransId="{017D5355-AB3E-46D8-BB01-1A52FBDCCF66}"/>
    <dgm:cxn modelId="{4693BE95-4537-485B-8C8A-DC3F336D1D7A}" srcId="{239C73DC-A8F3-40A9-8F4F-20667AAED1A9}" destId="{F285D1EB-11FB-413D-90BD-056C9AE150D7}" srcOrd="1" destOrd="0" parTransId="{E83916E2-65F1-414E-8B4F-23B6E726D983}" sibTransId="{03C04A0A-CFC7-421C-9C07-9565A2A94AA0}"/>
    <dgm:cxn modelId="{8737F62A-55A8-4E4F-8105-F146C544B5E4}" type="presOf" srcId="{1E59B2F9-6208-4839-BE93-BACC10AE9D71}" destId="{D9CAFBD0-9918-4C9D-A8F9-49C714DD3C0D}" srcOrd="0" destOrd="0" presId="urn:microsoft.com/office/officeart/2005/8/layout/hList1"/>
    <dgm:cxn modelId="{FA27A5CC-9EAD-428E-AC6F-43524505AB98}" srcId="{8066F02A-4CEC-42BE-A881-F1502DB163BE}" destId="{21DD7D7B-6816-4823-867E-E01A90FD523A}" srcOrd="1" destOrd="0" parTransId="{E371F62F-8B7E-442A-97D7-58D31D9DC3AD}" sibTransId="{045DB55B-ABE0-42FD-86E6-FDCDFC25CAA0}"/>
    <dgm:cxn modelId="{CEDF1687-1CD9-4241-89AF-D6F8784A5D96}" type="presOf" srcId="{8066F02A-4CEC-42BE-A881-F1502DB163BE}" destId="{F269C2C3-08A0-41A4-9113-5506D3A1A655}" srcOrd="0" destOrd="0" presId="urn:microsoft.com/office/officeart/2005/8/layout/hList1"/>
    <dgm:cxn modelId="{D8575801-755F-4B71-AF67-D106954EFBCE}" type="presOf" srcId="{E4F6D346-073C-43E8-9651-8CF13DCDD9A0}" destId="{7D04DCDA-E264-4EEC-AF0A-890DA20573BE}" srcOrd="0" destOrd="0" presId="urn:microsoft.com/office/officeart/2005/8/layout/hList1"/>
    <dgm:cxn modelId="{8F2001C7-D562-45FA-8907-D43CE2757D3F}" type="presParOf" srcId="{09C899C3-6A4D-4E4E-8EE4-A8B45665B964}" destId="{0C75D8A8-9E03-4E6B-9B34-EEBCD8C0092E}" srcOrd="0" destOrd="0" presId="urn:microsoft.com/office/officeart/2005/8/layout/hList1"/>
    <dgm:cxn modelId="{02D41066-BCA7-4F27-B3E5-FEE185EC2F7E}" type="presParOf" srcId="{0C75D8A8-9E03-4E6B-9B34-EEBCD8C0092E}" destId="{F269C2C3-08A0-41A4-9113-5506D3A1A655}" srcOrd="0" destOrd="0" presId="urn:microsoft.com/office/officeart/2005/8/layout/hList1"/>
    <dgm:cxn modelId="{4A6C2FAC-21B1-43BC-9BA0-4C0E35299AA3}" type="presParOf" srcId="{0C75D8A8-9E03-4E6B-9B34-EEBCD8C0092E}" destId="{D9CAFBD0-9918-4C9D-A8F9-49C714DD3C0D}" srcOrd="1" destOrd="0" presId="urn:microsoft.com/office/officeart/2005/8/layout/hList1"/>
    <dgm:cxn modelId="{40FA04CD-EE0B-40C6-B19A-D5F6339CD5FE}" type="presParOf" srcId="{09C899C3-6A4D-4E4E-8EE4-A8B45665B964}" destId="{A0178865-7D07-4AC9-9B7D-CE96D9E75597}" srcOrd="1" destOrd="0" presId="urn:microsoft.com/office/officeart/2005/8/layout/hList1"/>
    <dgm:cxn modelId="{4A2BD242-D546-49BB-B09B-124BE9B21089}" type="presParOf" srcId="{09C899C3-6A4D-4E4E-8EE4-A8B45665B964}" destId="{6A5AF0D9-A8A5-4DC0-9FFE-D4F61ECB98F8}" srcOrd="2" destOrd="0" presId="urn:microsoft.com/office/officeart/2005/8/layout/hList1"/>
    <dgm:cxn modelId="{3C1E2F83-6EF0-4A2A-AF12-4994D3345E76}" type="presParOf" srcId="{6A5AF0D9-A8A5-4DC0-9FFE-D4F61ECB98F8}" destId="{B78E3F39-F352-433C-8536-A20B9FDE8CC5}" srcOrd="0" destOrd="0" presId="urn:microsoft.com/office/officeart/2005/8/layout/hList1"/>
    <dgm:cxn modelId="{5363DC4B-E29B-4887-9CF7-6956C126FFE7}" type="presParOf" srcId="{6A5AF0D9-A8A5-4DC0-9FFE-D4F61ECB98F8}" destId="{BFD4FE17-8B12-4205-8FF2-CB35EF61062F}" srcOrd="1" destOrd="0" presId="urn:microsoft.com/office/officeart/2005/8/layout/hList1"/>
    <dgm:cxn modelId="{A8BA558D-8F2D-49A1-8F1C-B36A0FBFF318}" type="presParOf" srcId="{09C899C3-6A4D-4E4E-8EE4-A8B45665B964}" destId="{BA773BFF-8395-4C59-94B7-BDE6EA2FB7C9}" srcOrd="3" destOrd="0" presId="urn:microsoft.com/office/officeart/2005/8/layout/hList1"/>
    <dgm:cxn modelId="{B9921F92-CBED-4649-8440-1A121B49CC1F}" type="presParOf" srcId="{09C899C3-6A4D-4E4E-8EE4-A8B45665B964}" destId="{37C1A918-46C2-4C01-BDD7-26F7143C27FF}" srcOrd="4" destOrd="0" presId="urn:microsoft.com/office/officeart/2005/8/layout/hList1"/>
    <dgm:cxn modelId="{29AC5935-AFAC-4A26-B556-51F520E96BEB}" type="presParOf" srcId="{37C1A918-46C2-4C01-BDD7-26F7143C27FF}" destId="{7D04DCDA-E264-4EEC-AF0A-890DA20573BE}" srcOrd="0" destOrd="0" presId="urn:microsoft.com/office/officeart/2005/8/layout/hList1"/>
    <dgm:cxn modelId="{71EB005E-BA9D-4A12-A531-76C4A6E565DA}" type="presParOf" srcId="{37C1A918-46C2-4C01-BDD7-26F7143C27FF}" destId="{119C84AD-64C4-4A9D-8DAD-88FD6CC2731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FAF5AC-5D58-4DEC-A047-B4543E070B8B}" type="doc">
      <dgm:prSet loTypeId="urn:microsoft.com/office/officeart/2005/8/layout/cycle6" loCatId="cycle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A5115673-658A-42F4-9EA2-417B37689D38}">
      <dgm:prSet phldrT="[Text]"/>
      <dgm:spPr/>
      <dgm:t>
        <a:bodyPr/>
        <a:lstStyle/>
        <a:p>
          <a:r>
            <a:rPr lang="en-US" b="1" dirty="0" smtClean="0"/>
            <a:t>Advertising</a:t>
          </a:r>
          <a:endParaRPr lang="en-US" b="1" dirty="0"/>
        </a:p>
      </dgm:t>
    </dgm:pt>
    <dgm:pt modelId="{2A6667EB-3363-4185-B1F8-906A8AFE4131}" type="parTrans" cxnId="{C871CA64-E004-4029-AE7E-8D22D76474A4}">
      <dgm:prSet/>
      <dgm:spPr/>
      <dgm:t>
        <a:bodyPr/>
        <a:lstStyle/>
        <a:p>
          <a:endParaRPr lang="en-US" b="1"/>
        </a:p>
      </dgm:t>
    </dgm:pt>
    <dgm:pt modelId="{C4AFC944-DE3D-49E6-B644-CD2B4424D483}" type="sibTrans" cxnId="{C871CA64-E004-4029-AE7E-8D22D76474A4}">
      <dgm:prSet/>
      <dgm:spPr/>
      <dgm:t>
        <a:bodyPr/>
        <a:lstStyle/>
        <a:p>
          <a:endParaRPr lang="en-US" b="1"/>
        </a:p>
      </dgm:t>
    </dgm:pt>
    <dgm:pt modelId="{88243616-5EED-47D6-ABC7-3E6948ECE81B}">
      <dgm:prSet phldrT="[Text]"/>
      <dgm:spPr/>
      <dgm:t>
        <a:bodyPr/>
        <a:lstStyle/>
        <a:p>
          <a:r>
            <a:rPr lang="en-US" b="1" dirty="0" smtClean="0"/>
            <a:t>Subscription </a:t>
          </a:r>
          <a:endParaRPr lang="en-US" b="1" dirty="0"/>
        </a:p>
      </dgm:t>
    </dgm:pt>
    <dgm:pt modelId="{BAA67B44-0BDE-4402-BFFA-48FD2FC811CA}" type="parTrans" cxnId="{99F0C813-6DFA-420B-930C-8A9C6D205DC3}">
      <dgm:prSet/>
      <dgm:spPr/>
      <dgm:t>
        <a:bodyPr/>
        <a:lstStyle/>
        <a:p>
          <a:endParaRPr lang="en-US" b="1"/>
        </a:p>
      </dgm:t>
    </dgm:pt>
    <dgm:pt modelId="{0C0B103E-215B-4D84-9E53-B177E5307DEB}" type="sibTrans" cxnId="{99F0C813-6DFA-420B-930C-8A9C6D205DC3}">
      <dgm:prSet/>
      <dgm:spPr/>
      <dgm:t>
        <a:bodyPr/>
        <a:lstStyle/>
        <a:p>
          <a:endParaRPr lang="en-US" b="1"/>
        </a:p>
      </dgm:t>
    </dgm:pt>
    <dgm:pt modelId="{EBE2D8B7-C5CE-438A-AF4A-FD671D6A453F}">
      <dgm:prSet phldrT="[Text]"/>
      <dgm:spPr/>
      <dgm:t>
        <a:bodyPr/>
        <a:lstStyle/>
        <a:p>
          <a:r>
            <a:rPr lang="en-US" b="1" dirty="0" smtClean="0"/>
            <a:t>Job postings</a:t>
          </a:r>
          <a:endParaRPr lang="en-US" b="1" dirty="0"/>
        </a:p>
      </dgm:t>
    </dgm:pt>
    <dgm:pt modelId="{026EE457-B8AC-480F-B687-3BD6712C014C}" type="parTrans" cxnId="{91D714A1-823D-4390-ABAA-151675170FA5}">
      <dgm:prSet/>
      <dgm:spPr/>
      <dgm:t>
        <a:bodyPr/>
        <a:lstStyle/>
        <a:p>
          <a:endParaRPr lang="en-US" b="1"/>
        </a:p>
      </dgm:t>
    </dgm:pt>
    <dgm:pt modelId="{E5A5E5DF-6193-4D50-9215-00E74808794A}" type="sibTrans" cxnId="{91D714A1-823D-4390-ABAA-151675170FA5}">
      <dgm:prSet/>
      <dgm:spPr/>
      <dgm:t>
        <a:bodyPr/>
        <a:lstStyle/>
        <a:p>
          <a:endParaRPr lang="en-US" b="1"/>
        </a:p>
      </dgm:t>
    </dgm:pt>
    <dgm:pt modelId="{CED0F393-EF57-4284-BBC7-75F5B5F387A5}">
      <dgm:prSet phldrT="[Text]"/>
      <dgm:spPr/>
      <dgm:t>
        <a:bodyPr/>
        <a:lstStyle/>
        <a:p>
          <a:r>
            <a:rPr lang="en-US" b="1" dirty="0" smtClean="0"/>
            <a:t>Primary Research</a:t>
          </a:r>
          <a:endParaRPr lang="en-US" b="1" dirty="0"/>
        </a:p>
      </dgm:t>
    </dgm:pt>
    <dgm:pt modelId="{88F900A9-0750-48D7-9311-022B608FC542}" type="parTrans" cxnId="{A94EE297-7432-4EC8-A72B-2F288DB3096B}">
      <dgm:prSet/>
      <dgm:spPr/>
      <dgm:t>
        <a:bodyPr/>
        <a:lstStyle/>
        <a:p>
          <a:endParaRPr lang="en-US" b="1"/>
        </a:p>
      </dgm:t>
    </dgm:pt>
    <dgm:pt modelId="{C76A359D-A8A4-4C43-B7B7-A2099F33A6AA}" type="sibTrans" cxnId="{A94EE297-7432-4EC8-A72B-2F288DB3096B}">
      <dgm:prSet/>
      <dgm:spPr/>
      <dgm:t>
        <a:bodyPr/>
        <a:lstStyle/>
        <a:p>
          <a:endParaRPr lang="en-US" b="1"/>
        </a:p>
      </dgm:t>
    </dgm:pt>
    <dgm:pt modelId="{B59F8492-807D-4B94-9B2B-BF43D5F594AF}">
      <dgm:prSet phldrT="[Text]"/>
      <dgm:spPr/>
      <dgm:t>
        <a:bodyPr/>
        <a:lstStyle/>
        <a:p>
          <a:r>
            <a:rPr lang="en-US" b="1" dirty="0" smtClean="0"/>
            <a:t>Corporate Solutions</a:t>
          </a:r>
          <a:endParaRPr lang="en-US" b="1" dirty="0"/>
        </a:p>
      </dgm:t>
    </dgm:pt>
    <dgm:pt modelId="{3B4F49F1-E364-49F2-99FD-FE3A7056614A}" type="parTrans" cxnId="{1A0A237F-F540-4E14-B32C-CBE6FBBCE212}">
      <dgm:prSet/>
      <dgm:spPr/>
      <dgm:t>
        <a:bodyPr/>
        <a:lstStyle/>
        <a:p>
          <a:endParaRPr lang="en-US" b="1"/>
        </a:p>
      </dgm:t>
    </dgm:pt>
    <dgm:pt modelId="{55D25028-635D-4217-8074-083B69CE2D9D}" type="sibTrans" cxnId="{1A0A237F-F540-4E14-B32C-CBE6FBBCE212}">
      <dgm:prSet/>
      <dgm:spPr/>
      <dgm:t>
        <a:bodyPr/>
        <a:lstStyle/>
        <a:p>
          <a:endParaRPr lang="en-US" b="1"/>
        </a:p>
      </dgm:t>
    </dgm:pt>
    <dgm:pt modelId="{9C96E04D-5233-4F9E-905B-A878139887D5}" type="pres">
      <dgm:prSet presAssocID="{82FAF5AC-5D58-4DEC-A047-B4543E070B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E0CC9C-C51E-4863-A4D8-B378EBBFECDF}" type="pres">
      <dgm:prSet presAssocID="{A5115673-658A-42F4-9EA2-417B37689D3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46C27-0BDD-46CA-A092-709A099694AF}" type="pres">
      <dgm:prSet presAssocID="{A5115673-658A-42F4-9EA2-417B37689D38}" presName="spNode" presStyleCnt="0"/>
      <dgm:spPr/>
    </dgm:pt>
    <dgm:pt modelId="{0D55F050-A171-4E92-A706-B5BBBD78D937}" type="pres">
      <dgm:prSet presAssocID="{C4AFC944-DE3D-49E6-B644-CD2B4424D483}" presName="sibTrans" presStyleLbl="sibTrans1D1" presStyleIdx="0" presStyleCnt="5"/>
      <dgm:spPr/>
      <dgm:t>
        <a:bodyPr/>
        <a:lstStyle/>
        <a:p>
          <a:endParaRPr lang="en-US"/>
        </a:p>
      </dgm:t>
    </dgm:pt>
    <dgm:pt modelId="{9BA51596-8AF4-4969-82E4-B17990B7D9A2}" type="pres">
      <dgm:prSet presAssocID="{88243616-5EED-47D6-ABC7-3E6948ECE81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E337B-CD5E-43B7-8DA4-B3A0E1600AF5}" type="pres">
      <dgm:prSet presAssocID="{88243616-5EED-47D6-ABC7-3E6948ECE81B}" presName="spNode" presStyleCnt="0"/>
      <dgm:spPr/>
    </dgm:pt>
    <dgm:pt modelId="{86DE9984-D909-46A6-8329-7E180F5FCE69}" type="pres">
      <dgm:prSet presAssocID="{0C0B103E-215B-4D84-9E53-B177E5307DEB}" presName="sibTrans" presStyleLbl="sibTrans1D1" presStyleIdx="1" presStyleCnt="5"/>
      <dgm:spPr/>
      <dgm:t>
        <a:bodyPr/>
        <a:lstStyle/>
        <a:p>
          <a:endParaRPr lang="en-US"/>
        </a:p>
      </dgm:t>
    </dgm:pt>
    <dgm:pt modelId="{BCA203B2-9D7F-40DD-ACFC-25A913C40E4D}" type="pres">
      <dgm:prSet presAssocID="{EBE2D8B7-C5CE-438A-AF4A-FD671D6A453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29F92-E0A5-4D81-82C1-D5D7D3608D10}" type="pres">
      <dgm:prSet presAssocID="{EBE2D8B7-C5CE-438A-AF4A-FD671D6A453F}" presName="spNode" presStyleCnt="0"/>
      <dgm:spPr/>
    </dgm:pt>
    <dgm:pt modelId="{B5F7A630-B8CD-4ACB-89FC-A56CA875AD19}" type="pres">
      <dgm:prSet presAssocID="{E5A5E5DF-6193-4D50-9215-00E74808794A}" presName="sibTrans" presStyleLbl="sibTrans1D1" presStyleIdx="2" presStyleCnt="5"/>
      <dgm:spPr/>
      <dgm:t>
        <a:bodyPr/>
        <a:lstStyle/>
        <a:p>
          <a:endParaRPr lang="en-US"/>
        </a:p>
      </dgm:t>
    </dgm:pt>
    <dgm:pt modelId="{300350D3-38F2-43F5-A6AF-771657BB0D38}" type="pres">
      <dgm:prSet presAssocID="{CED0F393-EF57-4284-BBC7-75F5B5F387A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0EB8C-C557-4AE3-A432-65D7F35AD80D}" type="pres">
      <dgm:prSet presAssocID="{CED0F393-EF57-4284-BBC7-75F5B5F387A5}" presName="spNode" presStyleCnt="0"/>
      <dgm:spPr/>
    </dgm:pt>
    <dgm:pt modelId="{8C184A00-830C-4E1A-85AA-A37B3A180074}" type="pres">
      <dgm:prSet presAssocID="{C76A359D-A8A4-4C43-B7B7-A2099F33A6AA}" presName="sibTrans" presStyleLbl="sibTrans1D1" presStyleIdx="3" presStyleCnt="5"/>
      <dgm:spPr/>
      <dgm:t>
        <a:bodyPr/>
        <a:lstStyle/>
        <a:p>
          <a:endParaRPr lang="en-US"/>
        </a:p>
      </dgm:t>
    </dgm:pt>
    <dgm:pt modelId="{D2026EBA-65E1-4DC5-981A-FC13E5D494AE}" type="pres">
      <dgm:prSet presAssocID="{B59F8492-807D-4B94-9B2B-BF43D5F594A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086EE-B41A-4AB0-A10E-2A8C3AB4313A}" type="pres">
      <dgm:prSet presAssocID="{B59F8492-807D-4B94-9B2B-BF43D5F594AF}" presName="spNode" presStyleCnt="0"/>
      <dgm:spPr/>
    </dgm:pt>
    <dgm:pt modelId="{CBDD45E6-39A3-4CDE-B8F4-94042EEE8F07}" type="pres">
      <dgm:prSet presAssocID="{55D25028-635D-4217-8074-083B69CE2D9D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7CE93257-7C88-4BDD-9621-D9F2065669BE}" type="presOf" srcId="{C76A359D-A8A4-4C43-B7B7-A2099F33A6AA}" destId="{8C184A00-830C-4E1A-85AA-A37B3A180074}" srcOrd="0" destOrd="0" presId="urn:microsoft.com/office/officeart/2005/8/layout/cycle6"/>
    <dgm:cxn modelId="{A94EE297-7432-4EC8-A72B-2F288DB3096B}" srcId="{82FAF5AC-5D58-4DEC-A047-B4543E070B8B}" destId="{CED0F393-EF57-4284-BBC7-75F5B5F387A5}" srcOrd="3" destOrd="0" parTransId="{88F900A9-0750-48D7-9311-022B608FC542}" sibTransId="{C76A359D-A8A4-4C43-B7B7-A2099F33A6AA}"/>
    <dgm:cxn modelId="{1A0A237F-F540-4E14-B32C-CBE6FBBCE212}" srcId="{82FAF5AC-5D58-4DEC-A047-B4543E070B8B}" destId="{B59F8492-807D-4B94-9B2B-BF43D5F594AF}" srcOrd="4" destOrd="0" parTransId="{3B4F49F1-E364-49F2-99FD-FE3A7056614A}" sibTransId="{55D25028-635D-4217-8074-083B69CE2D9D}"/>
    <dgm:cxn modelId="{1667C7C7-08A2-480A-B2B2-8CD9D211C3F4}" type="presOf" srcId="{CED0F393-EF57-4284-BBC7-75F5B5F387A5}" destId="{300350D3-38F2-43F5-A6AF-771657BB0D38}" srcOrd="0" destOrd="0" presId="urn:microsoft.com/office/officeart/2005/8/layout/cycle6"/>
    <dgm:cxn modelId="{31ACFE95-3919-44BF-A4A2-90589ECF1D79}" type="presOf" srcId="{B59F8492-807D-4B94-9B2B-BF43D5F594AF}" destId="{D2026EBA-65E1-4DC5-981A-FC13E5D494AE}" srcOrd="0" destOrd="0" presId="urn:microsoft.com/office/officeart/2005/8/layout/cycle6"/>
    <dgm:cxn modelId="{99F0C813-6DFA-420B-930C-8A9C6D205DC3}" srcId="{82FAF5AC-5D58-4DEC-A047-B4543E070B8B}" destId="{88243616-5EED-47D6-ABC7-3E6948ECE81B}" srcOrd="1" destOrd="0" parTransId="{BAA67B44-0BDE-4402-BFFA-48FD2FC811CA}" sibTransId="{0C0B103E-215B-4D84-9E53-B177E5307DEB}"/>
    <dgm:cxn modelId="{C7DF6796-D2B5-4B5E-B349-0C7738C99B66}" type="presOf" srcId="{EBE2D8B7-C5CE-438A-AF4A-FD671D6A453F}" destId="{BCA203B2-9D7F-40DD-ACFC-25A913C40E4D}" srcOrd="0" destOrd="0" presId="urn:microsoft.com/office/officeart/2005/8/layout/cycle6"/>
    <dgm:cxn modelId="{B8EAE484-AC53-40E5-90E8-3EEF2618F11E}" type="presOf" srcId="{88243616-5EED-47D6-ABC7-3E6948ECE81B}" destId="{9BA51596-8AF4-4969-82E4-B17990B7D9A2}" srcOrd="0" destOrd="0" presId="urn:microsoft.com/office/officeart/2005/8/layout/cycle6"/>
    <dgm:cxn modelId="{C871CA64-E004-4029-AE7E-8D22D76474A4}" srcId="{82FAF5AC-5D58-4DEC-A047-B4543E070B8B}" destId="{A5115673-658A-42F4-9EA2-417B37689D38}" srcOrd="0" destOrd="0" parTransId="{2A6667EB-3363-4185-B1F8-906A8AFE4131}" sibTransId="{C4AFC944-DE3D-49E6-B644-CD2B4424D483}"/>
    <dgm:cxn modelId="{01D19DA3-F442-458B-87BD-6764C9744749}" type="presOf" srcId="{A5115673-658A-42F4-9EA2-417B37689D38}" destId="{99E0CC9C-C51E-4863-A4D8-B378EBBFECDF}" srcOrd="0" destOrd="0" presId="urn:microsoft.com/office/officeart/2005/8/layout/cycle6"/>
    <dgm:cxn modelId="{E82D5563-4A51-4894-9CE6-3B6776648329}" type="presOf" srcId="{E5A5E5DF-6193-4D50-9215-00E74808794A}" destId="{B5F7A630-B8CD-4ACB-89FC-A56CA875AD19}" srcOrd="0" destOrd="0" presId="urn:microsoft.com/office/officeart/2005/8/layout/cycle6"/>
    <dgm:cxn modelId="{61E6330A-EE64-47D5-B2A4-F0BEA95DB3F4}" type="presOf" srcId="{C4AFC944-DE3D-49E6-B644-CD2B4424D483}" destId="{0D55F050-A171-4E92-A706-B5BBBD78D937}" srcOrd="0" destOrd="0" presId="urn:microsoft.com/office/officeart/2005/8/layout/cycle6"/>
    <dgm:cxn modelId="{4B6A8775-E817-45B3-AF83-5ABD0D3FF439}" type="presOf" srcId="{55D25028-635D-4217-8074-083B69CE2D9D}" destId="{CBDD45E6-39A3-4CDE-B8F4-94042EEE8F07}" srcOrd="0" destOrd="0" presId="urn:microsoft.com/office/officeart/2005/8/layout/cycle6"/>
    <dgm:cxn modelId="{6BA867F8-4DEA-4292-B7DC-E5B21EAE98BB}" type="presOf" srcId="{82FAF5AC-5D58-4DEC-A047-B4543E070B8B}" destId="{9C96E04D-5233-4F9E-905B-A878139887D5}" srcOrd="0" destOrd="0" presId="urn:microsoft.com/office/officeart/2005/8/layout/cycle6"/>
    <dgm:cxn modelId="{91D714A1-823D-4390-ABAA-151675170FA5}" srcId="{82FAF5AC-5D58-4DEC-A047-B4543E070B8B}" destId="{EBE2D8B7-C5CE-438A-AF4A-FD671D6A453F}" srcOrd="2" destOrd="0" parTransId="{026EE457-B8AC-480F-B687-3BD6712C014C}" sibTransId="{E5A5E5DF-6193-4D50-9215-00E74808794A}"/>
    <dgm:cxn modelId="{ABB6B1D2-A1E7-495E-A50A-AA37FF1C62F7}" type="presOf" srcId="{0C0B103E-215B-4D84-9E53-B177E5307DEB}" destId="{86DE9984-D909-46A6-8329-7E180F5FCE69}" srcOrd="0" destOrd="0" presId="urn:microsoft.com/office/officeart/2005/8/layout/cycle6"/>
    <dgm:cxn modelId="{2E7979CF-42E3-4B6A-BAA5-90614F8A1218}" type="presParOf" srcId="{9C96E04D-5233-4F9E-905B-A878139887D5}" destId="{99E0CC9C-C51E-4863-A4D8-B378EBBFECDF}" srcOrd="0" destOrd="0" presId="urn:microsoft.com/office/officeart/2005/8/layout/cycle6"/>
    <dgm:cxn modelId="{A9EDFCE6-CFA2-4C77-B6A0-5E4C780A7B63}" type="presParOf" srcId="{9C96E04D-5233-4F9E-905B-A878139887D5}" destId="{A6546C27-0BDD-46CA-A092-709A099694AF}" srcOrd="1" destOrd="0" presId="urn:microsoft.com/office/officeart/2005/8/layout/cycle6"/>
    <dgm:cxn modelId="{9B8E8EEF-E313-41D4-81D2-C69E9FAABE17}" type="presParOf" srcId="{9C96E04D-5233-4F9E-905B-A878139887D5}" destId="{0D55F050-A171-4E92-A706-B5BBBD78D937}" srcOrd="2" destOrd="0" presId="urn:microsoft.com/office/officeart/2005/8/layout/cycle6"/>
    <dgm:cxn modelId="{91BDA021-B10C-4E31-96BC-5E75959640C4}" type="presParOf" srcId="{9C96E04D-5233-4F9E-905B-A878139887D5}" destId="{9BA51596-8AF4-4969-82E4-B17990B7D9A2}" srcOrd="3" destOrd="0" presId="urn:microsoft.com/office/officeart/2005/8/layout/cycle6"/>
    <dgm:cxn modelId="{05F794C8-2360-41D5-8BA4-4C398D4457F3}" type="presParOf" srcId="{9C96E04D-5233-4F9E-905B-A878139887D5}" destId="{B58E337B-CD5E-43B7-8DA4-B3A0E1600AF5}" srcOrd="4" destOrd="0" presId="urn:microsoft.com/office/officeart/2005/8/layout/cycle6"/>
    <dgm:cxn modelId="{CDB71DED-364A-481A-AD64-64F5A8ABD4C3}" type="presParOf" srcId="{9C96E04D-5233-4F9E-905B-A878139887D5}" destId="{86DE9984-D909-46A6-8329-7E180F5FCE69}" srcOrd="5" destOrd="0" presId="urn:microsoft.com/office/officeart/2005/8/layout/cycle6"/>
    <dgm:cxn modelId="{B7F4E69D-B21F-486E-A667-FAE04385ED05}" type="presParOf" srcId="{9C96E04D-5233-4F9E-905B-A878139887D5}" destId="{BCA203B2-9D7F-40DD-ACFC-25A913C40E4D}" srcOrd="6" destOrd="0" presId="urn:microsoft.com/office/officeart/2005/8/layout/cycle6"/>
    <dgm:cxn modelId="{5D7B1226-DB58-47C9-A500-FE645B46A646}" type="presParOf" srcId="{9C96E04D-5233-4F9E-905B-A878139887D5}" destId="{F8029F92-E0A5-4D81-82C1-D5D7D3608D10}" srcOrd="7" destOrd="0" presId="urn:microsoft.com/office/officeart/2005/8/layout/cycle6"/>
    <dgm:cxn modelId="{D78F43E2-0353-4860-9226-8FA77D97CDB3}" type="presParOf" srcId="{9C96E04D-5233-4F9E-905B-A878139887D5}" destId="{B5F7A630-B8CD-4ACB-89FC-A56CA875AD19}" srcOrd="8" destOrd="0" presId="urn:microsoft.com/office/officeart/2005/8/layout/cycle6"/>
    <dgm:cxn modelId="{9A7B2652-2BFE-4724-B294-ACDB82C963A6}" type="presParOf" srcId="{9C96E04D-5233-4F9E-905B-A878139887D5}" destId="{300350D3-38F2-43F5-A6AF-771657BB0D38}" srcOrd="9" destOrd="0" presId="urn:microsoft.com/office/officeart/2005/8/layout/cycle6"/>
    <dgm:cxn modelId="{AE23E78B-0C1B-4198-A07F-4ABE2499E326}" type="presParOf" srcId="{9C96E04D-5233-4F9E-905B-A878139887D5}" destId="{2CC0EB8C-C557-4AE3-A432-65D7F35AD80D}" srcOrd="10" destOrd="0" presId="urn:microsoft.com/office/officeart/2005/8/layout/cycle6"/>
    <dgm:cxn modelId="{4AF610FE-C109-4522-86DB-8B9604CD4298}" type="presParOf" srcId="{9C96E04D-5233-4F9E-905B-A878139887D5}" destId="{8C184A00-830C-4E1A-85AA-A37B3A180074}" srcOrd="11" destOrd="0" presId="urn:microsoft.com/office/officeart/2005/8/layout/cycle6"/>
    <dgm:cxn modelId="{F59C77FC-FD3D-4047-9775-5212AE1ACF43}" type="presParOf" srcId="{9C96E04D-5233-4F9E-905B-A878139887D5}" destId="{D2026EBA-65E1-4DC5-981A-FC13E5D494AE}" srcOrd="12" destOrd="0" presId="urn:microsoft.com/office/officeart/2005/8/layout/cycle6"/>
    <dgm:cxn modelId="{46404AC1-0739-499D-BA28-0DFF1AC546D9}" type="presParOf" srcId="{9C96E04D-5233-4F9E-905B-A878139887D5}" destId="{38C086EE-B41A-4AB0-A10E-2A8C3AB4313A}" srcOrd="13" destOrd="0" presId="urn:microsoft.com/office/officeart/2005/8/layout/cycle6"/>
    <dgm:cxn modelId="{C259D520-0E5A-4CB9-A578-E482B845A7C3}" type="presParOf" srcId="{9C96E04D-5233-4F9E-905B-A878139887D5}" destId="{CBDD45E6-39A3-4CDE-B8F4-94042EEE8F0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4DD249-2839-4FED-A841-3E28243C31FA}" type="doc">
      <dgm:prSet loTypeId="urn:microsoft.com/office/officeart/2005/8/layout/cycle6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256C0B-6E08-4DB7-B046-F8E0AD65EE76}">
      <dgm:prSet phldrT="[Text]" custT="1"/>
      <dgm:spPr/>
      <dgm:t>
        <a:bodyPr/>
        <a:lstStyle/>
        <a:p>
          <a:r>
            <a:rPr lang="en-US" sz="1600" b="1" dirty="0" smtClean="0"/>
            <a:t>Marketing: Viral Customer Acquisitions</a:t>
          </a:r>
          <a:endParaRPr lang="en-US" sz="1600" b="1" dirty="0"/>
        </a:p>
      </dgm:t>
    </dgm:pt>
    <dgm:pt modelId="{041BD156-9E8F-49C6-9915-CC4F5ABD76CB}" type="parTrans" cxnId="{2880CD43-9A5C-47BB-9B6E-0F209A7A3D4A}">
      <dgm:prSet/>
      <dgm:spPr/>
      <dgm:t>
        <a:bodyPr/>
        <a:lstStyle/>
        <a:p>
          <a:endParaRPr lang="en-US" sz="1600" b="1"/>
        </a:p>
      </dgm:t>
    </dgm:pt>
    <dgm:pt modelId="{7E51149E-DC4A-485B-B0D4-84673C3A6971}" type="sibTrans" cxnId="{2880CD43-9A5C-47BB-9B6E-0F209A7A3D4A}">
      <dgm:prSet/>
      <dgm:spPr/>
      <dgm:t>
        <a:bodyPr/>
        <a:lstStyle/>
        <a:p>
          <a:endParaRPr lang="en-US" sz="1600" b="1"/>
        </a:p>
      </dgm:t>
    </dgm:pt>
    <dgm:pt modelId="{B074BF78-9B53-4F98-8E8F-BB1834201D60}">
      <dgm:prSet phldrT="[Text]" custT="1"/>
      <dgm:spPr/>
      <dgm:t>
        <a:bodyPr/>
        <a:lstStyle/>
        <a:p>
          <a:r>
            <a:rPr lang="en-US" sz="1600" b="1" dirty="0" smtClean="0"/>
            <a:t>Pricing: For non-premium users. Attracts a large no. of users </a:t>
          </a:r>
          <a:endParaRPr lang="en-US" sz="1600" b="1" dirty="0"/>
        </a:p>
      </dgm:t>
    </dgm:pt>
    <dgm:pt modelId="{C3CF7CB4-2761-4196-8B03-F19AA18E04EC}" type="parTrans" cxnId="{04A9894B-370A-476F-84B4-4A9A2DE0E4A2}">
      <dgm:prSet/>
      <dgm:spPr/>
      <dgm:t>
        <a:bodyPr/>
        <a:lstStyle/>
        <a:p>
          <a:endParaRPr lang="en-US" sz="1600" b="1"/>
        </a:p>
      </dgm:t>
    </dgm:pt>
    <dgm:pt modelId="{28DB0229-429D-4FF5-9BCD-49BCE154E9FE}" type="sibTrans" cxnId="{04A9894B-370A-476F-84B4-4A9A2DE0E4A2}">
      <dgm:prSet/>
      <dgm:spPr/>
      <dgm:t>
        <a:bodyPr/>
        <a:lstStyle/>
        <a:p>
          <a:endParaRPr lang="en-US" sz="1600" b="1"/>
        </a:p>
      </dgm:t>
    </dgm:pt>
    <dgm:pt modelId="{7C459824-6204-44CA-B263-0A383BB02215}">
      <dgm:prSet phldrT="[Text]" custT="1"/>
      <dgm:spPr/>
      <dgm:t>
        <a:bodyPr/>
        <a:lstStyle/>
        <a:p>
          <a:r>
            <a:rPr lang="en-US" sz="1600" b="1" dirty="0" smtClean="0"/>
            <a:t>Focus:  High Quality Professions (Great Audience)</a:t>
          </a:r>
          <a:endParaRPr lang="en-US" sz="1600" b="1" dirty="0"/>
        </a:p>
      </dgm:t>
    </dgm:pt>
    <dgm:pt modelId="{7476A461-3308-4B65-8EFF-2CE1971215A8}" type="parTrans" cxnId="{7866CB6B-E820-41F2-8257-8258C9B3D410}">
      <dgm:prSet/>
      <dgm:spPr/>
      <dgm:t>
        <a:bodyPr/>
        <a:lstStyle/>
        <a:p>
          <a:endParaRPr lang="en-US" sz="1600" b="1"/>
        </a:p>
      </dgm:t>
    </dgm:pt>
    <dgm:pt modelId="{9103C0D6-A5DA-48EE-A9ED-A96017961464}" type="sibTrans" cxnId="{7866CB6B-E820-41F2-8257-8258C9B3D410}">
      <dgm:prSet/>
      <dgm:spPr/>
      <dgm:t>
        <a:bodyPr/>
        <a:lstStyle/>
        <a:p>
          <a:endParaRPr lang="en-US" sz="1600" b="1"/>
        </a:p>
      </dgm:t>
    </dgm:pt>
    <dgm:pt modelId="{9E8D0F7C-2FA7-4B2D-AA7A-0B165FE72237}">
      <dgm:prSet phldrT="[Text]" custT="1"/>
      <dgm:spPr/>
      <dgm:t>
        <a:bodyPr/>
        <a:lstStyle/>
        <a:p>
          <a:r>
            <a:rPr lang="en-US" sz="1600" b="1" dirty="0" smtClean="0"/>
            <a:t>Business Model: Robust with Multiple Revenue Streams</a:t>
          </a:r>
          <a:endParaRPr lang="en-US" sz="1600" b="1" dirty="0"/>
        </a:p>
      </dgm:t>
    </dgm:pt>
    <dgm:pt modelId="{917519E5-7E49-4C92-BE08-24071D9A2BCE}" type="parTrans" cxnId="{4293E1A0-1981-423C-97CF-3B51AB262940}">
      <dgm:prSet/>
      <dgm:spPr/>
      <dgm:t>
        <a:bodyPr/>
        <a:lstStyle/>
        <a:p>
          <a:endParaRPr lang="en-US" sz="1600" b="1"/>
        </a:p>
      </dgm:t>
    </dgm:pt>
    <dgm:pt modelId="{3D5BD338-FD0A-40DD-BD9E-63DFEDEC6140}" type="sibTrans" cxnId="{4293E1A0-1981-423C-97CF-3B51AB262940}">
      <dgm:prSet/>
      <dgm:spPr/>
      <dgm:t>
        <a:bodyPr/>
        <a:lstStyle/>
        <a:p>
          <a:endParaRPr lang="en-US" sz="1600" b="1"/>
        </a:p>
      </dgm:t>
    </dgm:pt>
    <dgm:pt modelId="{3ACAA89F-1B12-4049-91D6-0C6F5276DAD9}">
      <dgm:prSet phldrT="[Text]" custT="1"/>
      <dgm:spPr/>
      <dgm:t>
        <a:bodyPr/>
        <a:lstStyle/>
        <a:p>
          <a:r>
            <a:rPr lang="en-US" sz="1600" b="1" dirty="0" smtClean="0"/>
            <a:t>Creating Platforms for Applications</a:t>
          </a:r>
          <a:endParaRPr lang="en-US" sz="1600" b="1" dirty="0"/>
        </a:p>
      </dgm:t>
    </dgm:pt>
    <dgm:pt modelId="{D54DE582-6558-49F1-A157-F921246C9BF8}" type="parTrans" cxnId="{854D9DB2-354C-4D48-8C42-04305ED508BD}">
      <dgm:prSet/>
      <dgm:spPr/>
      <dgm:t>
        <a:bodyPr/>
        <a:lstStyle/>
        <a:p>
          <a:endParaRPr lang="en-US" sz="1600" b="1"/>
        </a:p>
      </dgm:t>
    </dgm:pt>
    <dgm:pt modelId="{8C54E850-3945-4A50-9DB2-B17ACED76F0E}" type="sibTrans" cxnId="{854D9DB2-354C-4D48-8C42-04305ED508BD}">
      <dgm:prSet/>
      <dgm:spPr/>
      <dgm:t>
        <a:bodyPr/>
        <a:lstStyle/>
        <a:p>
          <a:endParaRPr lang="en-US" sz="1600" b="1"/>
        </a:p>
      </dgm:t>
    </dgm:pt>
    <dgm:pt modelId="{7D384D7C-F2EE-428C-B6E1-5DC4E8920458}" type="pres">
      <dgm:prSet presAssocID="{6B4DD249-2839-4FED-A841-3E28243C31F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229050-8E39-488C-81CF-7DACB48FC8D8}" type="pres">
      <dgm:prSet presAssocID="{74256C0B-6E08-4DB7-B046-F8E0AD65EE7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5D6A0-E733-4CB2-A240-4C0D1CA0071F}" type="pres">
      <dgm:prSet presAssocID="{74256C0B-6E08-4DB7-B046-F8E0AD65EE76}" presName="spNode" presStyleCnt="0"/>
      <dgm:spPr/>
    </dgm:pt>
    <dgm:pt modelId="{12AF56AC-AEB9-48B2-9A5A-382DEA044252}" type="pres">
      <dgm:prSet presAssocID="{7E51149E-DC4A-485B-B0D4-84673C3A6971}" presName="sibTrans" presStyleLbl="sibTrans1D1" presStyleIdx="0" presStyleCnt="5"/>
      <dgm:spPr/>
      <dgm:t>
        <a:bodyPr/>
        <a:lstStyle/>
        <a:p>
          <a:endParaRPr lang="en-US"/>
        </a:p>
      </dgm:t>
    </dgm:pt>
    <dgm:pt modelId="{6DF064A0-9224-41A0-A3D2-87BB35D412C1}" type="pres">
      <dgm:prSet presAssocID="{B074BF78-9B53-4F98-8E8F-BB1834201D6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94EB16-046A-4ABC-9FFB-A0DF1EA19617}" type="pres">
      <dgm:prSet presAssocID="{B074BF78-9B53-4F98-8E8F-BB1834201D60}" presName="spNode" presStyleCnt="0"/>
      <dgm:spPr/>
    </dgm:pt>
    <dgm:pt modelId="{5059CCE5-744F-428A-B146-C92C8D6B9E50}" type="pres">
      <dgm:prSet presAssocID="{28DB0229-429D-4FF5-9BCD-49BCE154E9FE}" presName="sibTrans" presStyleLbl="sibTrans1D1" presStyleIdx="1" presStyleCnt="5"/>
      <dgm:spPr/>
      <dgm:t>
        <a:bodyPr/>
        <a:lstStyle/>
        <a:p>
          <a:endParaRPr lang="en-US"/>
        </a:p>
      </dgm:t>
    </dgm:pt>
    <dgm:pt modelId="{71621BA1-16BF-4AA8-96D0-4733F344C602}" type="pres">
      <dgm:prSet presAssocID="{7C459824-6204-44CA-B263-0A383BB0221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3DE7A4-0EC9-4599-AFF5-9D8680BF706B}" type="pres">
      <dgm:prSet presAssocID="{7C459824-6204-44CA-B263-0A383BB02215}" presName="spNode" presStyleCnt="0"/>
      <dgm:spPr/>
    </dgm:pt>
    <dgm:pt modelId="{0C87A8F3-6C60-44B5-934D-7FF879619BC6}" type="pres">
      <dgm:prSet presAssocID="{9103C0D6-A5DA-48EE-A9ED-A96017961464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1362B43-7526-426D-8279-A861F7A7848E}" type="pres">
      <dgm:prSet presAssocID="{9E8D0F7C-2FA7-4B2D-AA7A-0B165FE7223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15B26-A0E6-40C8-96EA-FEC48E6BED59}" type="pres">
      <dgm:prSet presAssocID="{9E8D0F7C-2FA7-4B2D-AA7A-0B165FE72237}" presName="spNode" presStyleCnt="0"/>
      <dgm:spPr/>
    </dgm:pt>
    <dgm:pt modelId="{5DCF073C-DDAC-438F-803C-EC829A98FACE}" type="pres">
      <dgm:prSet presAssocID="{3D5BD338-FD0A-40DD-BD9E-63DFEDEC6140}" presName="sibTrans" presStyleLbl="sibTrans1D1" presStyleIdx="3" presStyleCnt="5"/>
      <dgm:spPr/>
      <dgm:t>
        <a:bodyPr/>
        <a:lstStyle/>
        <a:p>
          <a:endParaRPr lang="en-US"/>
        </a:p>
      </dgm:t>
    </dgm:pt>
    <dgm:pt modelId="{9583BEF0-6573-4765-9291-F7DFFAB4CB72}" type="pres">
      <dgm:prSet presAssocID="{3ACAA89F-1B12-4049-91D6-0C6F5276DAD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AEE21-096D-4AD6-BD2E-E8AD3BF613A3}" type="pres">
      <dgm:prSet presAssocID="{3ACAA89F-1B12-4049-91D6-0C6F5276DAD9}" presName="spNode" presStyleCnt="0"/>
      <dgm:spPr/>
    </dgm:pt>
    <dgm:pt modelId="{741EBC2A-1FEB-4FF0-A4FA-E818B17A3A93}" type="pres">
      <dgm:prSet presAssocID="{8C54E850-3945-4A50-9DB2-B17ACED76F0E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0A3825B8-FFE7-4F98-A5E8-03D149747E0E}" type="presOf" srcId="{3ACAA89F-1B12-4049-91D6-0C6F5276DAD9}" destId="{9583BEF0-6573-4765-9291-F7DFFAB4CB72}" srcOrd="0" destOrd="0" presId="urn:microsoft.com/office/officeart/2005/8/layout/cycle6"/>
    <dgm:cxn modelId="{04A9894B-370A-476F-84B4-4A9A2DE0E4A2}" srcId="{6B4DD249-2839-4FED-A841-3E28243C31FA}" destId="{B074BF78-9B53-4F98-8E8F-BB1834201D60}" srcOrd="1" destOrd="0" parTransId="{C3CF7CB4-2761-4196-8B03-F19AA18E04EC}" sibTransId="{28DB0229-429D-4FF5-9BCD-49BCE154E9FE}"/>
    <dgm:cxn modelId="{4293E1A0-1981-423C-97CF-3B51AB262940}" srcId="{6B4DD249-2839-4FED-A841-3E28243C31FA}" destId="{9E8D0F7C-2FA7-4B2D-AA7A-0B165FE72237}" srcOrd="3" destOrd="0" parTransId="{917519E5-7E49-4C92-BE08-24071D9A2BCE}" sibTransId="{3D5BD338-FD0A-40DD-BD9E-63DFEDEC6140}"/>
    <dgm:cxn modelId="{2C7987A1-C115-4B94-8FEB-0A884ED20F7A}" type="presOf" srcId="{28DB0229-429D-4FF5-9BCD-49BCE154E9FE}" destId="{5059CCE5-744F-428A-B146-C92C8D6B9E50}" srcOrd="0" destOrd="0" presId="urn:microsoft.com/office/officeart/2005/8/layout/cycle6"/>
    <dgm:cxn modelId="{F07678BA-E0AF-4662-BE5B-4C9682F678EC}" type="presOf" srcId="{9E8D0F7C-2FA7-4B2D-AA7A-0B165FE72237}" destId="{F1362B43-7526-426D-8279-A861F7A7848E}" srcOrd="0" destOrd="0" presId="urn:microsoft.com/office/officeart/2005/8/layout/cycle6"/>
    <dgm:cxn modelId="{EBBD0CE9-B9A8-4843-80FE-0159C1B2B147}" type="presOf" srcId="{3D5BD338-FD0A-40DD-BD9E-63DFEDEC6140}" destId="{5DCF073C-DDAC-438F-803C-EC829A98FACE}" srcOrd="0" destOrd="0" presId="urn:microsoft.com/office/officeart/2005/8/layout/cycle6"/>
    <dgm:cxn modelId="{854D9DB2-354C-4D48-8C42-04305ED508BD}" srcId="{6B4DD249-2839-4FED-A841-3E28243C31FA}" destId="{3ACAA89F-1B12-4049-91D6-0C6F5276DAD9}" srcOrd="4" destOrd="0" parTransId="{D54DE582-6558-49F1-A157-F921246C9BF8}" sibTransId="{8C54E850-3945-4A50-9DB2-B17ACED76F0E}"/>
    <dgm:cxn modelId="{D73F44D5-5509-45B8-A810-1B84C3BC0BB5}" type="presOf" srcId="{74256C0B-6E08-4DB7-B046-F8E0AD65EE76}" destId="{60229050-8E39-488C-81CF-7DACB48FC8D8}" srcOrd="0" destOrd="0" presId="urn:microsoft.com/office/officeart/2005/8/layout/cycle6"/>
    <dgm:cxn modelId="{B613F6A6-AC4B-4331-8D43-48A00A26B3F6}" type="presOf" srcId="{6B4DD249-2839-4FED-A841-3E28243C31FA}" destId="{7D384D7C-F2EE-428C-B6E1-5DC4E8920458}" srcOrd="0" destOrd="0" presId="urn:microsoft.com/office/officeart/2005/8/layout/cycle6"/>
    <dgm:cxn modelId="{644CCCD9-8971-4EC2-862C-BECBD96A14B7}" type="presOf" srcId="{9103C0D6-A5DA-48EE-A9ED-A96017961464}" destId="{0C87A8F3-6C60-44B5-934D-7FF879619BC6}" srcOrd="0" destOrd="0" presId="urn:microsoft.com/office/officeart/2005/8/layout/cycle6"/>
    <dgm:cxn modelId="{2880CD43-9A5C-47BB-9B6E-0F209A7A3D4A}" srcId="{6B4DD249-2839-4FED-A841-3E28243C31FA}" destId="{74256C0B-6E08-4DB7-B046-F8E0AD65EE76}" srcOrd="0" destOrd="0" parTransId="{041BD156-9E8F-49C6-9915-CC4F5ABD76CB}" sibTransId="{7E51149E-DC4A-485B-B0D4-84673C3A6971}"/>
    <dgm:cxn modelId="{4B2B8AF2-648D-4238-83FB-9229272D1F4F}" type="presOf" srcId="{8C54E850-3945-4A50-9DB2-B17ACED76F0E}" destId="{741EBC2A-1FEB-4FF0-A4FA-E818B17A3A93}" srcOrd="0" destOrd="0" presId="urn:microsoft.com/office/officeart/2005/8/layout/cycle6"/>
    <dgm:cxn modelId="{7866CB6B-E820-41F2-8257-8258C9B3D410}" srcId="{6B4DD249-2839-4FED-A841-3E28243C31FA}" destId="{7C459824-6204-44CA-B263-0A383BB02215}" srcOrd="2" destOrd="0" parTransId="{7476A461-3308-4B65-8EFF-2CE1971215A8}" sibTransId="{9103C0D6-A5DA-48EE-A9ED-A96017961464}"/>
    <dgm:cxn modelId="{F16B9684-55F7-46D6-9A1C-DF1B161DFA0F}" type="presOf" srcId="{B074BF78-9B53-4F98-8E8F-BB1834201D60}" destId="{6DF064A0-9224-41A0-A3D2-87BB35D412C1}" srcOrd="0" destOrd="0" presId="urn:microsoft.com/office/officeart/2005/8/layout/cycle6"/>
    <dgm:cxn modelId="{0AEFCA49-14D1-4B02-8558-9B48B71A6BE3}" type="presOf" srcId="{7C459824-6204-44CA-B263-0A383BB02215}" destId="{71621BA1-16BF-4AA8-96D0-4733F344C602}" srcOrd="0" destOrd="0" presId="urn:microsoft.com/office/officeart/2005/8/layout/cycle6"/>
    <dgm:cxn modelId="{BBFBB519-E367-4CF3-A9F9-A9272C566C81}" type="presOf" srcId="{7E51149E-DC4A-485B-B0D4-84673C3A6971}" destId="{12AF56AC-AEB9-48B2-9A5A-382DEA044252}" srcOrd="0" destOrd="0" presId="urn:microsoft.com/office/officeart/2005/8/layout/cycle6"/>
    <dgm:cxn modelId="{C026FE59-137B-43F3-8186-765D8468BD19}" type="presParOf" srcId="{7D384D7C-F2EE-428C-B6E1-5DC4E8920458}" destId="{60229050-8E39-488C-81CF-7DACB48FC8D8}" srcOrd="0" destOrd="0" presId="urn:microsoft.com/office/officeart/2005/8/layout/cycle6"/>
    <dgm:cxn modelId="{917EA4ED-963F-4B1D-9F4A-2F4321B7AD87}" type="presParOf" srcId="{7D384D7C-F2EE-428C-B6E1-5DC4E8920458}" destId="{6B65D6A0-E733-4CB2-A240-4C0D1CA0071F}" srcOrd="1" destOrd="0" presId="urn:microsoft.com/office/officeart/2005/8/layout/cycle6"/>
    <dgm:cxn modelId="{F30E2425-3FD4-4920-9D29-B4A13AF2D40E}" type="presParOf" srcId="{7D384D7C-F2EE-428C-B6E1-5DC4E8920458}" destId="{12AF56AC-AEB9-48B2-9A5A-382DEA044252}" srcOrd="2" destOrd="0" presId="urn:microsoft.com/office/officeart/2005/8/layout/cycle6"/>
    <dgm:cxn modelId="{D7A15791-2EA4-45B9-8033-65718590E648}" type="presParOf" srcId="{7D384D7C-F2EE-428C-B6E1-5DC4E8920458}" destId="{6DF064A0-9224-41A0-A3D2-87BB35D412C1}" srcOrd="3" destOrd="0" presId="urn:microsoft.com/office/officeart/2005/8/layout/cycle6"/>
    <dgm:cxn modelId="{C226A943-26F9-4019-A0EF-C3785BE5652A}" type="presParOf" srcId="{7D384D7C-F2EE-428C-B6E1-5DC4E8920458}" destId="{3494EB16-046A-4ABC-9FFB-A0DF1EA19617}" srcOrd="4" destOrd="0" presId="urn:microsoft.com/office/officeart/2005/8/layout/cycle6"/>
    <dgm:cxn modelId="{DB581EE0-95BE-4CAB-B8E5-7AE548F2861B}" type="presParOf" srcId="{7D384D7C-F2EE-428C-B6E1-5DC4E8920458}" destId="{5059CCE5-744F-428A-B146-C92C8D6B9E50}" srcOrd="5" destOrd="0" presId="urn:microsoft.com/office/officeart/2005/8/layout/cycle6"/>
    <dgm:cxn modelId="{098C3D62-C94D-49CD-919C-1C92331F29ED}" type="presParOf" srcId="{7D384D7C-F2EE-428C-B6E1-5DC4E8920458}" destId="{71621BA1-16BF-4AA8-96D0-4733F344C602}" srcOrd="6" destOrd="0" presId="urn:microsoft.com/office/officeart/2005/8/layout/cycle6"/>
    <dgm:cxn modelId="{BFBFC49F-5A8E-4000-9D38-9C4D1958C271}" type="presParOf" srcId="{7D384D7C-F2EE-428C-B6E1-5DC4E8920458}" destId="{8A3DE7A4-0EC9-4599-AFF5-9D8680BF706B}" srcOrd="7" destOrd="0" presId="urn:microsoft.com/office/officeart/2005/8/layout/cycle6"/>
    <dgm:cxn modelId="{CF06D4CF-4B75-49FA-B346-B30F67E82D5B}" type="presParOf" srcId="{7D384D7C-F2EE-428C-B6E1-5DC4E8920458}" destId="{0C87A8F3-6C60-44B5-934D-7FF879619BC6}" srcOrd="8" destOrd="0" presId="urn:microsoft.com/office/officeart/2005/8/layout/cycle6"/>
    <dgm:cxn modelId="{0656BFF6-0BAA-416A-805E-3A113F2BCC89}" type="presParOf" srcId="{7D384D7C-F2EE-428C-B6E1-5DC4E8920458}" destId="{F1362B43-7526-426D-8279-A861F7A7848E}" srcOrd="9" destOrd="0" presId="urn:microsoft.com/office/officeart/2005/8/layout/cycle6"/>
    <dgm:cxn modelId="{987E98CC-FB79-40C2-8B84-80FD58650C19}" type="presParOf" srcId="{7D384D7C-F2EE-428C-B6E1-5DC4E8920458}" destId="{19115B26-A0E6-40C8-96EA-FEC48E6BED59}" srcOrd="10" destOrd="0" presId="urn:microsoft.com/office/officeart/2005/8/layout/cycle6"/>
    <dgm:cxn modelId="{A89147D8-DE38-43E0-AF25-2AB545F7D9B5}" type="presParOf" srcId="{7D384D7C-F2EE-428C-B6E1-5DC4E8920458}" destId="{5DCF073C-DDAC-438F-803C-EC829A98FACE}" srcOrd="11" destOrd="0" presId="urn:microsoft.com/office/officeart/2005/8/layout/cycle6"/>
    <dgm:cxn modelId="{F187F778-9E84-4D5E-B703-98174ACFF27B}" type="presParOf" srcId="{7D384D7C-F2EE-428C-B6E1-5DC4E8920458}" destId="{9583BEF0-6573-4765-9291-F7DFFAB4CB72}" srcOrd="12" destOrd="0" presId="urn:microsoft.com/office/officeart/2005/8/layout/cycle6"/>
    <dgm:cxn modelId="{79921F8B-3844-45DC-894C-6B382B261EE7}" type="presParOf" srcId="{7D384D7C-F2EE-428C-B6E1-5DC4E8920458}" destId="{10BAEE21-096D-4AD6-BD2E-E8AD3BF613A3}" srcOrd="13" destOrd="0" presId="urn:microsoft.com/office/officeart/2005/8/layout/cycle6"/>
    <dgm:cxn modelId="{C37E0B6C-5369-4DCE-BE19-DAE6CC203DB9}" type="presParOf" srcId="{7D384D7C-F2EE-428C-B6E1-5DC4E8920458}" destId="{741EBC2A-1FEB-4FF0-A4FA-E818B17A3A9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4DD249-2839-4FED-A841-3E28243C31FA}" type="doc">
      <dgm:prSet loTypeId="urn:microsoft.com/office/officeart/2005/8/layout/cycle6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256C0B-6E08-4DB7-B046-F8E0AD65EE76}">
      <dgm:prSet phldrT="[Text]" custT="1"/>
      <dgm:spPr/>
      <dgm:t>
        <a:bodyPr/>
        <a:lstStyle/>
        <a:p>
          <a:r>
            <a:rPr lang="en-US" sz="1600" b="1" dirty="0" smtClean="0"/>
            <a:t>Face book may create a separate PNS Page</a:t>
          </a:r>
          <a:endParaRPr lang="en-US" sz="1600" b="1" dirty="0"/>
        </a:p>
      </dgm:t>
    </dgm:pt>
    <dgm:pt modelId="{041BD156-9E8F-49C6-9915-CC4F5ABD76CB}" type="parTrans" cxnId="{2880CD43-9A5C-47BB-9B6E-0F209A7A3D4A}">
      <dgm:prSet/>
      <dgm:spPr/>
      <dgm:t>
        <a:bodyPr/>
        <a:lstStyle/>
        <a:p>
          <a:endParaRPr lang="en-US" sz="1600" b="1"/>
        </a:p>
      </dgm:t>
    </dgm:pt>
    <dgm:pt modelId="{7E51149E-DC4A-485B-B0D4-84673C3A6971}" type="sibTrans" cxnId="{2880CD43-9A5C-47BB-9B6E-0F209A7A3D4A}">
      <dgm:prSet/>
      <dgm:spPr/>
      <dgm:t>
        <a:bodyPr/>
        <a:lstStyle/>
        <a:p>
          <a:endParaRPr lang="en-US" sz="1600" b="1"/>
        </a:p>
      </dgm:t>
    </dgm:pt>
    <dgm:pt modelId="{B074BF78-9B53-4F98-8E8F-BB1834201D60}">
      <dgm:prSet phldrT="[Text]" custT="1"/>
      <dgm:spPr/>
      <dgm:t>
        <a:bodyPr/>
        <a:lstStyle/>
        <a:p>
          <a:r>
            <a:rPr lang="en-US" sz="1600" b="1" dirty="0" smtClean="0"/>
            <a:t>Substitute technologies: True cloud computing where all profiles are available on the Net</a:t>
          </a:r>
          <a:endParaRPr lang="en-US" sz="1600" b="1" dirty="0"/>
        </a:p>
      </dgm:t>
    </dgm:pt>
    <dgm:pt modelId="{C3CF7CB4-2761-4196-8B03-F19AA18E04EC}" type="parTrans" cxnId="{04A9894B-370A-476F-84B4-4A9A2DE0E4A2}">
      <dgm:prSet/>
      <dgm:spPr/>
      <dgm:t>
        <a:bodyPr/>
        <a:lstStyle/>
        <a:p>
          <a:endParaRPr lang="en-US" sz="1600" b="1"/>
        </a:p>
      </dgm:t>
    </dgm:pt>
    <dgm:pt modelId="{28DB0229-429D-4FF5-9BCD-49BCE154E9FE}" type="sibTrans" cxnId="{04A9894B-370A-476F-84B4-4A9A2DE0E4A2}">
      <dgm:prSet/>
      <dgm:spPr/>
      <dgm:t>
        <a:bodyPr/>
        <a:lstStyle/>
        <a:p>
          <a:endParaRPr lang="en-US" sz="1600" b="1"/>
        </a:p>
      </dgm:t>
    </dgm:pt>
    <dgm:pt modelId="{7C459824-6204-44CA-B263-0A383BB02215}">
      <dgm:prSet phldrT="[Text]" custT="1"/>
      <dgm:spPr/>
      <dgm:t>
        <a:bodyPr/>
        <a:lstStyle/>
        <a:p>
          <a:r>
            <a:rPr lang="en-US" sz="1600" b="1" dirty="0" smtClean="0"/>
            <a:t>Open Social (Google) may </a:t>
          </a:r>
          <a:r>
            <a:rPr lang="en-US" sz="1600" b="1" dirty="0" err="1" smtClean="0"/>
            <a:t>commodizes</a:t>
          </a:r>
          <a:r>
            <a:rPr lang="en-US" sz="1600" b="1" dirty="0" smtClean="0"/>
            <a:t> the PNS space</a:t>
          </a:r>
          <a:endParaRPr lang="en-US" sz="1600" b="1" dirty="0"/>
        </a:p>
      </dgm:t>
    </dgm:pt>
    <dgm:pt modelId="{7476A461-3308-4B65-8EFF-2CE1971215A8}" type="parTrans" cxnId="{7866CB6B-E820-41F2-8257-8258C9B3D410}">
      <dgm:prSet/>
      <dgm:spPr/>
      <dgm:t>
        <a:bodyPr/>
        <a:lstStyle/>
        <a:p>
          <a:endParaRPr lang="en-US" sz="1600" b="1"/>
        </a:p>
      </dgm:t>
    </dgm:pt>
    <dgm:pt modelId="{9103C0D6-A5DA-48EE-A9ED-A96017961464}" type="sibTrans" cxnId="{7866CB6B-E820-41F2-8257-8258C9B3D410}">
      <dgm:prSet/>
      <dgm:spPr/>
      <dgm:t>
        <a:bodyPr/>
        <a:lstStyle/>
        <a:p>
          <a:endParaRPr lang="en-US" sz="1600" b="1"/>
        </a:p>
      </dgm:t>
    </dgm:pt>
    <dgm:pt modelId="{9E8D0F7C-2FA7-4B2D-AA7A-0B165FE72237}">
      <dgm:prSet phldrT="[Text]" custT="1"/>
      <dgm:spPr/>
      <dgm:t>
        <a:bodyPr/>
        <a:lstStyle/>
        <a:p>
          <a:r>
            <a:rPr lang="en-US" sz="1600" b="1" dirty="0" smtClean="0"/>
            <a:t>No Deep and established switching costs</a:t>
          </a:r>
          <a:endParaRPr lang="en-US" sz="1600" b="1" dirty="0"/>
        </a:p>
      </dgm:t>
    </dgm:pt>
    <dgm:pt modelId="{917519E5-7E49-4C92-BE08-24071D9A2BCE}" type="parTrans" cxnId="{4293E1A0-1981-423C-97CF-3B51AB262940}">
      <dgm:prSet/>
      <dgm:spPr/>
      <dgm:t>
        <a:bodyPr/>
        <a:lstStyle/>
        <a:p>
          <a:endParaRPr lang="en-US" sz="1600" b="1"/>
        </a:p>
      </dgm:t>
    </dgm:pt>
    <dgm:pt modelId="{3D5BD338-FD0A-40DD-BD9E-63DFEDEC6140}" type="sibTrans" cxnId="{4293E1A0-1981-423C-97CF-3B51AB262940}">
      <dgm:prSet/>
      <dgm:spPr/>
      <dgm:t>
        <a:bodyPr/>
        <a:lstStyle/>
        <a:p>
          <a:endParaRPr lang="en-US" sz="1600" b="1"/>
        </a:p>
      </dgm:t>
    </dgm:pt>
    <dgm:pt modelId="{3ACAA89F-1B12-4049-91D6-0C6F5276DAD9}">
      <dgm:prSet phldrT="[Text]" custT="1"/>
      <dgm:spPr/>
      <dgm:t>
        <a:bodyPr/>
        <a:lstStyle/>
        <a:p>
          <a:r>
            <a:rPr lang="en-US" sz="1600" b="1" dirty="0" smtClean="0"/>
            <a:t>Network gets diluted with growth</a:t>
          </a:r>
          <a:endParaRPr lang="en-US" sz="1600" b="1" dirty="0"/>
        </a:p>
      </dgm:t>
    </dgm:pt>
    <dgm:pt modelId="{D54DE582-6558-49F1-A157-F921246C9BF8}" type="parTrans" cxnId="{854D9DB2-354C-4D48-8C42-04305ED508BD}">
      <dgm:prSet/>
      <dgm:spPr/>
      <dgm:t>
        <a:bodyPr/>
        <a:lstStyle/>
        <a:p>
          <a:endParaRPr lang="en-US" sz="1600" b="1"/>
        </a:p>
      </dgm:t>
    </dgm:pt>
    <dgm:pt modelId="{8C54E850-3945-4A50-9DB2-B17ACED76F0E}" type="sibTrans" cxnId="{854D9DB2-354C-4D48-8C42-04305ED508BD}">
      <dgm:prSet/>
      <dgm:spPr/>
      <dgm:t>
        <a:bodyPr/>
        <a:lstStyle/>
        <a:p>
          <a:endParaRPr lang="en-US" sz="1600" b="1"/>
        </a:p>
      </dgm:t>
    </dgm:pt>
    <dgm:pt modelId="{7D384D7C-F2EE-428C-B6E1-5DC4E8920458}" type="pres">
      <dgm:prSet presAssocID="{6B4DD249-2839-4FED-A841-3E28243C31F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229050-8E39-488C-81CF-7DACB48FC8D8}" type="pres">
      <dgm:prSet presAssocID="{74256C0B-6E08-4DB7-B046-F8E0AD65EE7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5D6A0-E733-4CB2-A240-4C0D1CA0071F}" type="pres">
      <dgm:prSet presAssocID="{74256C0B-6E08-4DB7-B046-F8E0AD65EE76}" presName="spNode" presStyleCnt="0"/>
      <dgm:spPr/>
    </dgm:pt>
    <dgm:pt modelId="{12AF56AC-AEB9-48B2-9A5A-382DEA044252}" type="pres">
      <dgm:prSet presAssocID="{7E51149E-DC4A-485B-B0D4-84673C3A6971}" presName="sibTrans" presStyleLbl="sibTrans1D1" presStyleIdx="0" presStyleCnt="5"/>
      <dgm:spPr/>
      <dgm:t>
        <a:bodyPr/>
        <a:lstStyle/>
        <a:p>
          <a:endParaRPr lang="en-US"/>
        </a:p>
      </dgm:t>
    </dgm:pt>
    <dgm:pt modelId="{6DF064A0-9224-41A0-A3D2-87BB35D412C1}" type="pres">
      <dgm:prSet presAssocID="{B074BF78-9B53-4F98-8E8F-BB1834201D60}" presName="node" presStyleLbl="node1" presStyleIdx="1" presStyleCnt="5" custScaleX="117619" custScaleY="139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94EB16-046A-4ABC-9FFB-A0DF1EA19617}" type="pres">
      <dgm:prSet presAssocID="{B074BF78-9B53-4F98-8E8F-BB1834201D60}" presName="spNode" presStyleCnt="0"/>
      <dgm:spPr/>
    </dgm:pt>
    <dgm:pt modelId="{5059CCE5-744F-428A-B146-C92C8D6B9E50}" type="pres">
      <dgm:prSet presAssocID="{28DB0229-429D-4FF5-9BCD-49BCE154E9FE}" presName="sibTrans" presStyleLbl="sibTrans1D1" presStyleIdx="1" presStyleCnt="5"/>
      <dgm:spPr/>
      <dgm:t>
        <a:bodyPr/>
        <a:lstStyle/>
        <a:p>
          <a:endParaRPr lang="en-US"/>
        </a:p>
      </dgm:t>
    </dgm:pt>
    <dgm:pt modelId="{71621BA1-16BF-4AA8-96D0-4733F344C602}" type="pres">
      <dgm:prSet presAssocID="{7C459824-6204-44CA-B263-0A383BB0221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3DE7A4-0EC9-4599-AFF5-9D8680BF706B}" type="pres">
      <dgm:prSet presAssocID="{7C459824-6204-44CA-B263-0A383BB02215}" presName="spNode" presStyleCnt="0"/>
      <dgm:spPr/>
    </dgm:pt>
    <dgm:pt modelId="{0C87A8F3-6C60-44B5-934D-7FF879619BC6}" type="pres">
      <dgm:prSet presAssocID="{9103C0D6-A5DA-48EE-A9ED-A96017961464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1362B43-7526-426D-8279-A861F7A7848E}" type="pres">
      <dgm:prSet presAssocID="{9E8D0F7C-2FA7-4B2D-AA7A-0B165FE7223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15B26-A0E6-40C8-96EA-FEC48E6BED59}" type="pres">
      <dgm:prSet presAssocID="{9E8D0F7C-2FA7-4B2D-AA7A-0B165FE72237}" presName="spNode" presStyleCnt="0"/>
      <dgm:spPr/>
    </dgm:pt>
    <dgm:pt modelId="{5DCF073C-DDAC-438F-803C-EC829A98FACE}" type="pres">
      <dgm:prSet presAssocID="{3D5BD338-FD0A-40DD-BD9E-63DFEDEC6140}" presName="sibTrans" presStyleLbl="sibTrans1D1" presStyleIdx="3" presStyleCnt="5"/>
      <dgm:spPr/>
      <dgm:t>
        <a:bodyPr/>
        <a:lstStyle/>
        <a:p>
          <a:endParaRPr lang="en-US"/>
        </a:p>
      </dgm:t>
    </dgm:pt>
    <dgm:pt modelId="{9583BEF0-6573-4765-9291-F7DFFAB4CB72}" type="pres">
      <dgm:prSet presAssocID="{3ACAA89F-1B12-4049-91D6-0C6F5276DAD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AEE21-096D-4AD6-BD2E-E8AD3BF613A3}" type="pres">
      <dgm:prSet presAssocID="{3ACAA89F-1B12-4049-91D6-0C6F5276DAD9}" presName="spNode" presStyleCnt="0"/>
      <dgm:spPr/>
    </dgm:pt>
    <dgm:pt modelId="{741EBC2A-1FEB-4FF0-A4FA-E818B17A3A93}" type="pres">
      <dgm:prSet presAssocID="{8C54E850-3945-4A50-9DB2-B17ACED76F0E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04A9894B-370A-476F-84B4-4A9A2DE0E4A2}" srcId="{6B4DD249-2839-4FED-A841-3E28243C31FA}" destId="{B074BF78-9B53-4F98-8E8F-BB1834201D60}" srcOrd="1" destOrd="0" parTransId="{C3CF7CB4-2761-4196-8B03-F19AA18E04EC}" sibTransId="{28DB0229-429D-4FF5-9BCD-49BCE154E9FE}"/>
    <dgm:cxn modelId="{94232405-B60D-4D9F-B2B3-1BC07C211794}" type="presOf" srcId="{28DB0229-429D-4FF5-9BCD-49BCE154E9FE}" destId="{5059CCE5-744F-428A-B146-C92C8D6B9E50}" srcOrd="0" destOrd="0" presId="urn:microsoft.com/office/officeart/2005/8/layout/cycle6"/>
    <dgm:cxn modelId="{8F7691A7-7F7F-44FF-AD02-C5AB8A6E40C5}" type="presOf" srcId="{74256C0B-6E08-4DB7-B046-F8E0AD65EE76}" destId="{60229050-8E39-488C-81CF-7DACB48FC8D8}" srcOrd="0" destOrd="0" presId="urn:microsoft.com/office/officeart/2005/8/layout/cycle6"/>
    <dgm:cxn modelId="{4293E1A0-1981-423C-97CF-3B51AB262940}" srcId="{6B4DD249-2839-4FED-A841-3E28243C31FA}" destId="{9E8D0F7C-2FA7-4B2D-AA7A-0B165FE72237}" srcOrd="3" destOrd="0" parTransId="{917519E5-7E49-4C92-BE08-24071D9A2BCE}" sibTransId="{3D5BD338-FD0A-40DD-BD9E-63DFEDEC6140}"/>
    <dgm:cxn modelId="{2F23F053-0147-4FDF-9070-A3E43B8142BB}" type="presOf" srcId="{7E51149E-DC4A-485B-B0D4-84673C3A6971}" destId="{12AF56AC-AEB9-48B2-9A5A-382DEA044252}" srcOrd="0" destOrd="0" presId="urn:microsoft.com/office/officeart/2005/8/layout/cycle6"/>
    <dgm:cxn modelId="{94C2D378-AC17-4D5F-8BC7-FF2123DB8E5C}" type="presOf" srcId="{B074BF78-9B53-4F98-8E8F-BB1834201D60}" destId="{6DF064A0-9224-41A0-A3D2-87BB35D412C1}" srcOrd="0" destOrd="0" presId="urn:microsoft.com/office/officeart/2005/8/layout/cycle6"/>
    <dgm:cxn modelId="{854D9DB2-354C-4D48-8C42-04305ED508BD}" srcId="{6B4DD249-2839-4FED-A841-3E28243C31FA}" destId="{3ACAA89F-1B12-4049-91D6-0C6F5276DAD9}" srcOrd="4" destOrd="0" parTransId="{D54DE582-6558-49F1-A157-F921246C9BF8}" sibTransId="{8C54E850-3945-4A50-9DB2-B17ACED76F0E}"/>
    <dgm:cxn modelId="{2880CD43-9A5C-47BB-9B6E-0F209A7A3D4A}" srcId="{6B4DD249-2839-4FED-A841-3E28243C31FA}" destId="{74256C0B-6E08-4DB7-B046-F8E0AD65EE76}" srcOrd="0" destOrd="0" parTransId="{041BD156-9E8F-49C6-9915-CC4F5ABD76CB}" sibTransId="{7E51149E-DC4A-485B-B0D4-84673C3A6971}"/>
    <dgm:cxn modelId="{2E596697-E7D1-4A7F-8878-135CE6F852B2}" type="presOf" srcId="{9E8D0F7C-2FA7-4B2D-AA7A-0B165FE72237}" destId="{F1362B43-7526-426D-8279-A861F7A7848E}" srcOrd="0" destOrd="0" presId="urn:microsoft.com/office/officeart/2005/8/layout/cycle6"/>
    <dgm:cxn modelId="{08BC087C-47E2-415F-93F0-CD516A314EDB}" type="presOf" srcId="{3ACAA89F-1B12-4049-91D6-0C6F5276DAD9}" destId="{9583BEF0-6573-4765-9291-F7DFFAB4CB72}" srcOrd="0" destOrd="0" presId="urn:microsoft.com/office/officeart/2005/8/layout/cycle6"/>
    <dgm:cxn modelId="{EF9F7A77-153D-4399-B7D2-53D337AB17DD}" type="presOf" srcId="{6B4DD249-2839-4FED-A841-3E28243C31FA}" destId="{7D384D7C-F2EE-428C-B6E1-5DC4E8920458}" srcOrd="0" destOrd="0" presId="urn:microsoft.com/office/officeart/2005/8/layout/cycle6"/>
    <dgm:cxn modelId="{7866CB6B-E820-41F2-8257-8258C9B3D410}" srcId="{6B4DD249-2839-4FED-A841-3E28243C31FA}" destId="{7C459824-6204-44CA-B263-0A383BB02215}" srcOrd="2" destOrd="0" parTransId="{7476A461-3308-4B65-8EFF-2CE1971215A8}" sibTransId="{9103C0D6-A5DA-48EE-A9ED-A96017961464}"/>
    <dgm:cxn modelId="{AFC6DB06-6789-4884-9FE0-9DF44249ECEF}" type="presOf" srcId="{8C54E850-3945-4A50-9DB2-B17ACED76F0E}" destId="{741EBC2A-1FEB-4FF0-A4FA-E818B17A3A93}" srcOrd="0" destOrd="0" presId="urn:microsoft.com/office/officeart/2005/8/layout/cycle6"/>
    <dgm:cxn modelId="{020E83A0-0DE8-47CB-8B7B-97459D535F60}" type="presOf" srcId="{7C459824-6204-44CA-B263-0A383BB02215}" destId="{71621BA1-16BF-4AA8-96D0-4733F344C602}" srcOrd="0" destOrd="0" presId="urn:microsoft.com/office/officeart/2005/8/layout/cycle6"/>
    <dgm:cxn modelId="{72E22EF7-A69D-4999-A35B-DF33982F02BC}" type="presOf" srcId="{9103C0D6-A5DA-48EE-A9ED-A96017961464}" destId="{0C87A8F3-6C60-44B5-934D-7FF879619BC6}" srcOrd="0" destOrd="0" presId="urn:microsoft.com/office/officeart/2005/8/layout/cycle6"/>
    <dgm:cxn modelId="{6A99DD91-F05A-49E6-B248-C0B6FD8F4F0B}" type="presOf" srcId="{3D5BD338-FD0A-40DD-BD9E-63DFEDEC6140}" destId="{5DCF073C-DDAC-438F-803C-EC829A98FACE}" srcOrd="0" destOrd="0" presId="urn:microsoft.com/office/officeart/2005/8/layout/cycle6"/>
    <dgm:cxn modelId="{ABAB71CB-35C3-4D51-B148-7B6E2B3D4AF1}" type="presParOf" srcId="{7D384D7C-F2EE-428C-B6E1-5DC4E8920458}" destId="{60229050-8E39-488C-81CF-7DACB48FC8D8}" srcOrd="0" destOrd="0" presId="urn:microsoft.com/office/officeart/2005/8/layout/cycle6"/>
    <dgm:cxn modelId="{2E951701-0347-4121-8F52-EAB7156FD2CE}" type="presParOf" srcId="{7D384D7C-F2EE-428C-B6E1-5DC4E8920458}" destId="{6B65D6A0-E733-4CB2-A240-4C0D1CA0071F}" srcOrd="1" destOrd="0" presId="urn:microsoft.com/office/officeart/2005/8/layout/cycle6"/>
    <dgm:cxn modelId="{D61E5C92-81DE-4BA1-AE14-DFC0E823698E}" type="presParOf" srcId="{7D384D7C-F2EE-428C-B6E1-5DC4E8920458}" destId="{12AF56AC-AEB9-48B2-9A5A-382DEA044252}" srcOrd="2" destOrd="0" presId="urn:microsoft.com/office/officeart/2005/8/layout/cycle6"/>
    <dgm:cxn modelId="{2D5DA8DB-0DC3-4BB6-AB75-23F62B2CD6E7}" type="presParOf" srcId="{7D384D7C-F2EE-428C-B6E1-5DC4E8920458}" destId="{6DF064A0-9224-41A0-A3D2-87BB35D412C1}" srcOrd="3" destOrd="0" presId="urn:microsoft.com/office/officeart/2005/8/layout/cycle6"/>
    <dgm:cxn modelId="{F151EBC1-8E5B-402F-9653-27A1F4298C8C}" type="presParOf" srcId="{7D384D7C-F2EE-428C-B6E1-5DC4E8920458}" destId="{3494EB16-046A-4ABC-9FFB-A0DF1EA19617}" srcOrd="4" destOrd="0" presId="urn:microsoft.com/office/officeart/2005/8/layout/cycle6"/>
    <dgm:cxn modelId="{1EC8540E-561D-4151-AA58-8D151F64DF36}" type="presParOf" srcId="{7D384D7C-F2EE-428C-B6E1-5DC4E8920458}" destId="{5059CCE5-744F-428A-B146-C92C8D6B9E50}" srcOrd="5" destOrd="0" presId="urn:microsoft.com/office/officeart/2005/8/layout/cycle6"/>
    <dgm:cxn modelId="{92E4DF95-2CC0-43E2-8754-888F45265A44}" type="presParOf" srcId="{7D384D7C-F2EE-428C-B6E1-5DC4E8920458}" destId="{71621BA1-16BF-4AA8-96D0-4733F344C602}" srcOrd="6" destOrd="0" presId="urn:microsoft.com/office/officeart/2005/8/layout/cycle6"/>
    <dgm:cxn modelId="{5E237DAD-1B94-4113-9B19-D2E5CC2FC345}" type="presParOf" srcId="{7D384D7C-F2EE-428C-B6E1-5DC4E8920458}" destId="{8A3DE7A4-0EC9-4599-AFF5-9D8680BF706B}" srcOrd="7" destOrd="0" presId="urn:microsoft.com/office/officeart/2005/8/layout/cycle6"/>
    <dgm:cxn modelId="{C9AC331D-A198-4E14-AAF9-9CBFA3618BF9}" type="presParOf" srcId="{7D384D7C-F2EE-428C-B6E1-5DC4E8920458}" destId="{0C87A8F3-6C60-44B5-934D-7FF879619BC6}" srcOrd="8" destOrd="0" presId="urn:microsoft.com/office/officeart/2005/8/layout/cycle6"/>
    <dgm:cxn modelId="{A30D8CF4-5DDD-4B97-AFED-AC7209561A6D}" type="presParOf" srcId="{7D384D7C-F2EE-428C-B6E1-5DC4E8920458}" destId="{F1362B43-7526-426D-8279-A861F7A7848E}" srcOrd="9" destOrd="0" presId="urn:microsoft.com/office/officeart/2005/8/layout/cycle6"/>
    <dgm:cxn modelId="{ACB31BCD-74C0-4425-82D9-E65D3F6221A7}" type="presParOf" srcId="{7D384D7C-F2EE-428C-B6E1-5DC4E8920458}" destId="{19115B26-A0E6-40C8-96EA-FEC48E6BED59}" srcOrd="10" destOrd="0" presId="urn:microsoft.com/office/officeart/2005/8/layout/cycle6"/>
    <dgm:cxn modelId="{17887649-70A0-467B-9212-AEA307F410AE}" type="presParOf" srcId="{7D384D7C-F2EE-428C-B6E1-5DC4E8920458}" destId="{5DCF073C-DDAC-438F-803C-EC829A98FACE}" srcOrd="11" destOrd="0" presId="urn:microsoft.com/office/officeart/2005/8/layout/cycle6"/>
    <dgm:cxn modelId="{D97324FD-FB5D-4238-B0E9-033ED187291F}" type="presParOf" srcId="{7D384D7C-F2EE-428C-B6E1-5DC4E8920458}" destId="{9583BEF0-6573-4765-9291-F7DFFAB4CB72}" srcOrd="12" destOrd="0" presId="urn:microsoft.com/office/officeart/2005/8/layout/cycle6"/>
    <dgm:cxn modelId="{24C545DB-1E8F-4FCE-839B-FD10CCE1E17E}" type="presParOf" srcId="{7D384D7C-F2EE-428C-B6E1-5DC4E8920458}" destId="{10BAEE21-096D-4AD6-BD2E-E8AD3BF613A3}" srcOrd="13" destOrd="0" presId="urn:microsoft.com/office/officeart/2005/8/layout/cycle6"/>
    <dgm:cxn modelId="{C166BF25-7C6C-4E59-9E6E-85040FF9B7BB}" type="presParOf" srcId="{7D384D7C-F2EE-428C-B6E1-5DC4E8920458}" destId="{741EBC2A-1FEB-4FF0-A4FA-E818B17A3A9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CF291C-F360-4595-8F4C-FB5C4E7568DF}" type="doc">
      <dgm:prSet loTypeId="urn:microsoft.com/office/officeart/2005/8/layout/arrow2" loCatId="process" qsTypeId="urn:microsoft.com/office/officeart/2005/8/quickstyle/3d3" qsCatId="3D" csTypeId="urn:microsoft.com/office/officeart/2005/8/colors/accent2_1" csCatId="accent2" phldr="1"/>
      <dgm:spPr/>
    </dgm:pt>
    <dgm:pt modelId="{52BE4D82-28BD-4401-B896-149320ACEAFA}">
      <dgm:prSet phldrT="[Text]"/>
      <dgm:spPr/>
      <dgm:t>
        <a:bodyPr/>
        <a:lstStyle/>
        <a:p>
          <a:r>
            <a:rPr lang="en-US" b="1" dirty="0" smtClean="0"/>
            <a:t>Getting Ahead of the curve</a:t>
          </a:r>
          <a:endParaRPr lang="en-US" b="1" dirty="0"/>
        </a:p>
      </dgm:t>
    </dgm:pt>
    <dgm:pt modelId="{6F0CAC69-AD5A-4EA3-83CE-C0287B0C9321}" type="parTrans" cxnId="{DFE756C7-FE17-4662-89CA-69D0E6F7407E}">
      <dgm:prSet/>
      <dgm:spPr/>
      <dgm:t>
        <a:bodyPr/>
        <a:lstStyle/>
        <a:p>
          <a:endParaRPr lang="en-US"/>
        </a:p>
      </dgm:t>
    </dgm:pt>
    <dgm:pt modelId="{5F3BDA8C-8D23-436B-B504-2E94C702D697}" type="sibTrans" cxnId="{DFE756C7-FE17-4662-89CA-69D0E6F7407E}">
      <dgm:prSet/>
      <dgm:spPr/>
      <dgm:t>
        <a:bodyPr/>
        <a:lstStyle/>
        <a:p>
          <a:endParaRPr lang="en-US"/>
        </a:p>
      </dgm:t>
    </dgm:pt>
    <dgm:pt modelId="{53DB0375-05C5-4E22-9B3C-F2EFB08F85D2}">
      <dgm:prSet phldrT="[Text]"/>
      <dgm:spPr/>
      <dgm:t>
        <a:bodyPr/>
        <a:lstStyle/>
        <a:p>
          <a:r>
            <a:rPr lang="en-US" b="1" dirty="0" smtClean="0"/>
            <a:t>Developing Loyalty through Openness</a:t>
          </a:r>
          <a:endParaRPr lang="en-US" b="1" dirty="0"/>
        </a:p>
      </dgm:t>
    </dgm:pt>
    <dgm:pt modelId="{78C706E6-E118-4429-8578-A6B5007F230D}" type="parTrans" cxnId="{9ABC08DF-5F94-4409-9439-F94D33AB35B7}">
      <dgm:prSet/>
      <dgm:spPr/>
      <dgm:t>
        <a:bodyPr/>
        <a:lstStyle/>
        <a:p>
          <a:endParaRPr lang="en-US"/>
        </a:p>
      </dgm:t>
    </dgm:pt>
    <dgm:pt modelId="{53D4E36F-57C4-405E-B690-0F6372652A6C}" type="sibTrans" cxnId="{9ABC08DF-5F94-4409-9439-F94D33AB35B7}">
      <dgm:prSet/>
      <dgm:spPr/>
      <dgm:t>
        <a:bodyPr/>
        <a:lstStyle/>
        <a:p>
          <a:endParaRPr lang="en-US"/>
        </a:p>
      </dgm:t>
    </dgm:pt>
    <dgm:pt modelId="{52AB81EB-EE7F-4156-BEFA-8CAF77B7C217}">
      <dgm:prSet phldrT="[Text]"/>
      <dgm:spPr/>
      <dgm:t>
        <a:bodyPr/>
        <a:lstStyle/>
        <a:p>
          <a:r>
            <a:rPr lang="en-US" b="1" dirty="0" smtClean="0"/>
            <a:t>Benefitting from Interoperability with other online communities</a:t>
          </a:r>
          <a:endParaRPr lang="en-US" b="1" dirty="0"/>
        </a:p>
      </dgm:t>
    </dgm:pt>
    <dgm:pt modelId="{2ACC17DC-36CA-43F0-885B-7F1102E00317}" type="parTrans" cxnId="{023FBA4E-DBCF-4311-A3FD-FCDCE683AD87}">
      <dgm:prSet/>
      <dgm:spPr/>
      <dgm:t>
        <a:bodyPr/>
        <a:lstStyle/>
        <a:p>
          <a:endParaRPr lang="en-US"/>
        </a:p>
      </dgm:t>
    </dgm:pt>
    <dgm:pt modelId="{F00ED60A-0EBA-44D2-AF1B-AB8B5941F098}" type="sibTrans" cxnId="{023FBA4E-DBCF-4311-A3FD-FCDCE683AD87}">
      <dgm:prSet/>
      <dgm:spPr/>
      <dgm:t>
        <a:bodyPr/>
        <a:lstStyle/>
        <a:p>
          <a:endParaRPr lang="en-US"/>
        </a:p>
      </dgm:t>
    </dgm:pt>
    <dgm:pt modelId="{A46E6C36-A0C8-4F7B-919C-25FA07046D32}" type="pres">
      <dgm:prSet presAssocID="{9DCF291C-F360-4595-8F4C-FB5C4E7568DF}" presName="arrowDiagram" presStyleCnt="0">
        <dgm:presLayoutVars>
          <dgm:chMax val="5"/>
          <dgm:dir/>
          <dgm:resizeHandles val="exact"/>
        </dgm:presLayoutVars>
      </dgm:prSet>
      <dgm:spPr/>
    </dgm:pt>
    <dgm:pt modelId="{380D60F2-57DC-4931-BF17-44742611971C}" type="pres">
      <dgm:prSet presAssocID="{9DCF291C-F360-4595-8F4C-FB5C4E7568DF}" presName="arrow" presStyleLbl="bgShp" presStyleIdx="0" presStyleCnt="1"/>
      <dgm:spPr>
        <a:solidFill>
          <a:srgbClr val="FF0000"/>
        </a:solidFill>
      </dgm:spPr>
    </dgm:pt>
    <dgm:pt modelId="{E5BA95A2-FC31-4BF7-AA7D-3DA7F95863FB}" type="pres">
      <dgm:prSet presAssocID="{9DCF291C-F360-4595-8F4C-FB5C4E7568DF}" presName="arrowDiagram3" presStyleCnt="0"/>
      <dgm:spPr/>
    </dgm:pt>
    <dgm:pt modelId="{27320CC4-0BE4-4888-A0BA-8A29C806AADA}" type="pres">
      <dgm:prSet presAssocID="{52BE4D82-28BD-4401-B896-149320ACEAFA}" presName="bullet3a" presStyleLbl="node1" presStyleIdx="0" presStyleCnt="3"/>
      <dgm:spPr/>
    </dgm:pt>
    <dgm:pt modelId="{A1F2111A-B37F-4519-8793-2B92B85AEECF}" type="pres">
      <dgm:prSet presAssocID="{52BE4D82-28BD-4401-B896-149320ACEAFA}" presName="textBox3a" presStyleLbl="revTx" presStyleIdx="0" presStyleCnt="3" custScaleX="131357" custScaleY="47059" custLinFactX="-36367" custLinFactNeighborX="-100000" custLinFactNeighborY="-648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CE948-AB71-4A7E-AFE2-39399A7DA653}" type="pres">
      <dgm:prSet presAssocID="{53DB0375-05C5-4E22-9B3C-F2EFB08F85D2}" presName="bullet3b" presStyleLbl="node1" presStyleIdx="1" presStyleCnt="3"/>
      <dgm:spPr/>
    </dgm:pt>
    <dgm:pt modelId="{D311E993-9331-46CD-BF69-8A612A40479B}" type="pres">
      <dgm:prSet presAssocID="{53DB0375-05C5-4E22-9B3C-F2EFB08F85D2}" presName="textBox3b" presStyleLbl="revTx" presStyleIdx="1" presStyleCnt="3" custScaleX="208333" custScaleY="33272" custLinFactX="-78223" custLinFactNeighborX="-100000" custLinFactNeighborY="-620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B0C8F-526C-49D2-B5A6-5A5094E6AD23}" type="pres">
      <dgm:prSet presAssocID="{52AB81EB-EE7F-4156-BEFA-8CAF77B7C217}" presName="bullet3c" presStyleLbl="node1" presStyleIdx="2" presStyleCnt="3"/>
      <dgm:spPr/>
    </dgm:pt>
    <dgm:pt modelId="{A0C8524F-0A3B-4A12-ADC1-20690BE2F326}" type="pres">
      <dgm:prSet presAssocID="{52AB81EB-EE7F-4156-BEFA-8CAF77B7C217}" presName="textBox3c" presStyleLbl="revTx" presStyleIdx="2" presStyleCnt="3" custScaleX="221484" custScaleY="55036" custLinFactNeighborX="31868" custLinFactNeighborY="3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E756C7-FE17-4662-89CA-69D0E6F7407E}" srcId="{9DCF291C-F360-4595-8F4C-FB5C4E7568DF}" destId="{52BE4D82-28BD-4401-B896-149320ACEAFA}" srcOrd="0" destOrd="0" parTransId="{6F0CAC69-AD5A-4EA3-83CE-C0287B0C9321}" sibTransId="{5F3BDA8C-8D23-436B-B504-2E94C702D697}"/>
    <dgm:cxn modelId="{9ABC08DF-5F94-4409-9439-F94D33AB35B7}" srcId="{9DCF291C-F360-4595-8F4C-FB5C4E7568DF}" destId="{53DB0375-05C5-4E22-9B3C-F2EFB08F85D2}" srcOrd="1" destOrd="0" parTransId="{78C706E6-E118-4429-8578-A6B5007F230D}" sibTransId="{53D4E36F-57C4-405E-B690-0F6372652A6C}"/>
    <dgm:cxn modelId="{115B01C3-CB24-4E6F-8C3F-DD246DFA7D58}" type="presOf" srcId="{9DCF291C-F360-4595-8F4C-FB5C4E7568DF}" destId="{A46E6C36-A0C8-4F7B-919C-25FA07046D32}" srcOrd="0" destOrd="0" presId="urn:microsoft.com/office/officeart/2005/8/layout/arrow2"/>
    <dgm:cxn modelId="{465E2E38-426C-4108-BA55-757D64333A5B}" type="presOf" srcId="{52AB81EB-EE7F-4156-BEFA-8CAF77B7C217}" destId="{A0C8524F-0A3B-4A12-ADC1-20690BE2F326}" srcOrd="0" destOrd="0" presId="urn:microsoft.com/office/officeart/2005/8/layout/arrow2"/>
    <dgm:cxn modelId="{023FBA4E-DBCF-4311-A3FD-FCDCE683AD87}" srcId="{9DCF291C-F360-4595-8F4C-FB5C4E7568DF}" destId="{52AB81EB-EE7F-4156-BEFA-8CAF77B7C217}" srcOrd="2" destOrd="0" parTransId="{2ACC17DC-36CA-43F0-885B-7F1102E00317}" sibTransId="{F00ED60A-0EBA-44D2-AF1B-AB8B5941F098}"/>
    <dgm:cxn modelId="{1E5013C8-0A7B-48CA-93D6-1860722CAB22}" type="presOf" srcId="{53DB0375-05C5-4E22-9B3C-F2EFB08F85D2}" destId="{D311E993-9331-46CD-BF69-8A612A40479B}" srcOrd="0" destOrd="0" presId="urn:microsoft.com/office/officeart/2005/8/layout/arrow2"/>
    <dgm:cxn modelId="{60F88D55-4411-45A6-88A2-514BC13147DF}" type="presOf" srcId="{52BE4D82-28BD-4401-B896-149320ACEAFA}" destId="{A1F2111A-B37F-4519-8793-2B92B85AEECF}" srcOrd="0" destOrd="0" presId="urn:microsoft.com/office/officeart/2005/8/layout/arrow2"/>
    <dgm:cxn modelId="{49F4BB6E-2911-47A9-9C33-DFA02FFB861E}" type="presParOf" srcId="{A46E6C36-A0C8-4F7B-919C-25FA07046D32}" destId="{380D60F2-57DC-4931-BF17-44742611971C}" srcOrd="0" destOrd="0" presId="urn:microsoft.com/office/officeart/2005/8/layout/arrow2"/>
    <dgm:cxn modelId="{B72862A7-8050-4A47-894B-AB6EAA661AD8}" type="presParOf" srcId="{A46E6C36-A0C8-4F7B-919C-25FA07046D32}" destId="{E5BA95A2-FC31-4BF7-AA7D-3DA7F95863FB}" srcOrd="1" destOrd="0" presId="urn:microsoft.com/office/officeart/2005/8/layout/arrow2"/>
    <dgm:cxn modelId="{C1C0EF94-9E68-478E-B1CC-A9219CF1EFE6}" type="presParOf" srcId="{E5BA95A2-FC31-4BF7-AA7D-3DA7F95863FB}" destId="{27320CC4-0BE4-4888-A0BA-8A29C806AADA}" srcOrd="0" destOrd="0" presId="urn:microsoft.com/office/officeart/2005/8/layout/arrow2"/>
    <dgm:cxn modelId="{D65CABBB-4F6C-4885-B0D9-BFC203CD4A73}" type="presParOf" srcId="{E5BA95A2-FC31-4BF7-AA7D-3DA7F95863FB}" destId="{A1F2111A-B37F-4519-8793-2B92B85AEECF}" srcOrd="1" destOrd="0" presId="urn:microsoft.com/office/officeart/2005/8/layout/arrow2"/>
    <dgm:cxn modelId="{1819421D-738D-4CBE-A253-3B1AF100D416}" type="presParOf" srcId="{E5BA95A2-FC31-4BF7-AA7D-3DA7F95863FB}" destId="{A84CE948-AB71-4A7E-AFE2-39399A7DA653}" srcOrd="2" destOrd="0" presId="urn:microsoft.com/office/officeart/2005/8/layout/arrow2"/>
    <dgm:cxn modelId="{908B3B08-282A-43EF-9AA8-BBE9950CDA7E}" type="presParOf" srcId="{E5BA95A2-FC31-4BF7-AA7D-3DA7F95863FB}" destId="{D311E993-9331-46CD-BF69-8A612A40479B}" srcOrd="3" destOrd="0" presId="urn:microsoft.com/office/officeart/2005/8/layout/arrow2"/>
    <dgm:cxn modelId="{0E1096A6-7DCE-462A-BEFB-145867C67A85}" type="presParOf" srcId="{E5BA95A2-FC31-4BF7-AA7D-3DA7F95863FB}" destId="{085B0C8F-526C-49D2-B5A6-5A5094E6AD23}" srcOrd="4" destOrd="0" presId="urn:microsoft.com/office/officeart/2005/8/layout/arrow2"/>
    <dgm:cxn modelId="{73B7C286-94F3-4178-9707-5C4DF21122CE}" type="presParOf" srcId="{E5BA95A2-FC31-4BF7-AA7D-3DA7F95863FB}" destId="{A0C8524F-0A3B-4A12-ADC1-20690BE2F32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CF291C-F360-4595-8F4C-FB5C4E7568DF}" type="doc">
      <dgm:prSet loTypeId="urn:microsoft.com/office/officeart/2005/8/layout/vProcess5" loCatId="process" qsTypeId="urn:microsoft.com/office/officeart/2005/8/quickstyle/3d3" qsCatId="3D" csTypeId="urn:microsoft.com/office/officeart/2005/8/colors/colorful1" csCatId="colorful" phldr="1"/>
      <dgm:spPr/>
    </dgm:pt>
    <dgm:pt modelId="{52BE4D82-28BD-4401-B896-149320ACEAFA}">
      <dgm:prSet phldrT="[Text]"/>
      <dgm:spPr/>
      <dgm:t>
        <a:bodyPr/>
        <a:lstStyle/>
        <a:p>
          <a:r>
            <a:rPr lang="en-US" b="1" dirty="0" smtClean="0"/>
            <a:t>Undermining Some of LinkedIn Specific network effects</a:t>
          </a:r>
          <a:endParaRPr lang="en-US" b="1" dirty="0"/>
        </a:p>
      </dgm:t>
    </dgm:pt>
    <dgm:pt modelId="{6F0CAC69-AD5A-4EA3-83CE-C0287B0C9321}" type="parTrans" cxnId="{DFE756C7-FE17-4662-89CA-69D0E6F7407E}">
      <dgm:prSet/>
      <dgm:spPr/>
      <dgm:t>
        <a:bodyPr/>
        <a:lstStyle/>
        <a:p>
          <a:endParaRPr lang="en-US"/>
        </a:p>
      </dgm:t>
    </dgm:pt>
    <dgm:pt modelId="{5F3BDA8C-8D23-436B-B504-2E94C702D697}" type="sibTrans" cxnId="{DFE756C7-FE17-4662-89CA-69D0E6F7407E}">
      <dgm:prSet/>
      <dgm:spPr/>
      <dgm:t>
        <a:bodyPr/>
        <a:lstStyle/>
        <a:p>
          <a:endParaRPr lang="en-US"/>
        </a:p>
      </dgm:t>
    </dgm:pt>
    <dgm:pt modelId="{53DB0375-05C5-4E22-9B3C-F2EFB08F85D2}">
      <dgm:prSet phldrT="[Text]"/>
      <dgm:spPr/>
      <dgm:t>
        <a:bodyPr/>
        <a:lstStyle/>
        <a:p>
          <a:r>
            <a:rPr lang="en-US" b="1" dirty="0" smtClean="0"/>
            <a:t>Losing the ability to control user experience; loss of quality control</a:t>
          </a:r>
          <a:endParaRPr lang="en-US" b="1" dirty="0"/>
        </a:p>
      </dgm:t>
    </dgm:pt>
    <dgm:pt modelId="{78C706E6-E118-4429-8578-A6B5007F230D}" type="parTrans" cxnId="{9ABC08DF-5F94-4409-9439-F94D33AB35B7}">
      <dgm:prSet/>
      <dgm:spPr/>
      <dgm:t>
        <a:bodyPr/>
        <a:lstStyle/>
        <a:p>
          <a:endParaRPr lang="en-US"/>
        </a:p>
      </dgm:t>
    </dgm:pt>
    <dgm:pt modelId="{53D4E36F-57C4-405E-B690-0F6372652A6C}" type="sibTrans" cxnId="{9ABC08DF-5F94-4409-9439-F94D33AB35B7}">
      <dgm:prSet/>
      <dgm:spPr/>
      <dgm:t>
        <a:bodyPr/>
        <a:lstStyle/>
        <a:p>
          <a:endParaRPr lang="en-US"/>
        </a:p>
      </dgm:t>
    </dgm:pt>
    <dgm:pt modelId="{52AB81EB-EE7F-4156-BEFA-8CAF77B7C217}">
      <dgm:prSet phldrT="[Text]"/>
      <dgm:spPr/>
      <dgm:t>
        <a:bodyPr/>
        <a:lstStyle/>
        <a:p>
          <a:r>
            <a:rPr lang="en-US" b="1" dirty="0" smtClean="0"/>
            <a:t>Could LinkedIn monetize  the users as effectively, if it was truly open. </a:t>
          </a:r>
          <a:endParaRPr lang="en-US" b="1" dirty="0"/>
        </a:p>
      </dgm:t>
    </dgm:pt>
    <dgm:pt modelId="{2ACC17DC-36CA-43F0-885B-7F1102E00317}" type="parTrans" cxnId="{023FBA4E-DBCF-4311-A3FD-FCDCE683AD87}">
      <dgm:prSet/>
      <dgm:spPr/>
      <dgm:t>
        <a:bodyPr/>
        <a:lstStyle/>
        <a:p>
          <a:endParaRPr lang="en-US"/>
        </a:p>
      </dgm:t>
    </dgm:pt>
    <dgm:pt modelId="{F00ED60A-0EBA-44D2-AF1B-AB8B5941F098}" type="sibTrans" cxnId="{023FBA4E-DBCF-4311-A3FD-FCDCE683AD87}">
      <dgm:prSet/>
      <dgm:spPr/>
      <dgm:t>
        <a:bodyPr/>
        <a:lstStyle/>
        <a:p>
          <a:endParaRPr lang="en-US"/>
        </a:p>
      </dgm:t>
    </dgm:pt>
    <dgm:pt modelId="{2D0447A6-D852-4D3A-B35A-0F47F4E07242}" type="pres">
      <dgm:prSet presAssocID="{9DCF291C-F360-4595-8F4C-FB5C4E7568DF}" presName="outerComposite" presStyleCnt="0">
        <dgm:presLayoutVars>
          <dgm:chMax val="5"/>
          <dgm:dir/>
          <dgm:resizeHandles val="exact"/>
        </dgm:presLayoutVars>
      </dgm:prSet>
      <dgm:spPr/>
    </dgm:pt>
    <dgm:pt modelId="{CFCB5954-8809-4675-B319-35A850C44DAB}" type="pres">
      <dgm:prSet presAssocID="{9DCF291C-F360-4595-8F4C-FB5C4E7568DF}" presName="dummyMaxCanvas" presStyleCnt="0">
        <dgm:presLayoutVars/>
      </dgm:prSet>
      <dgm:spPr/>
    </dgm:pt>
    <dgm:pt modelId="{2EBC593E-75E3-4F3E-84CB-07682F3A5CFC}" type="pres">
      <dgm:prSet presAssocID="{9DCF291C-F360-4595-8F4C-FB5C4E7568D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1820A0-5376-46E5-A01B-C12F21BA8A7A}" type="pres">
      <dgm:prSet presAssocID="{9DCF291C-F360-4595-8F4C-FB5C4E7568D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36D2F-4ACD-4539-BDB5-EA9C14B41881}" type="pres">
      <dgm:prSet presAssocID="{9DCF291C-F360-4595-8F4C-FB5C4E7568D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67C20-CCDC-43BC-9575-72103B49AF3F}" type="pres">
      <dgm:prSet presAssocID="{9DCF291C-F360-4595-8F4C-FB5C4E7568D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BCB59-9863-4366-A9C9-15FED39205E8}" type="pres">
      <dgm:prSet presAssocID="{9DCF291C-F360-4595-8F4C-FB5C4E7568D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8ED4A-21C7-49E5-8B02-94CCBBB631CC}" type="pres">
      <dgm:prSet presAssocID="{9DCF291C-F360-4595-8F4C-FB5C4E7568D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396C24-169E-4897-BC46-11ABF1E5D315}" type="pres">
      <dgm:prSet presAssocID="{9DCF291C-F360-4595-8F4C-FB5C4E7568D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13951-2013-470D-89C0-9B3FA1DBE2D4}" type="pres">
      <dgm:prSet presAssocID="{9DCF291C-F360-4595-8F4C-FB5C4E7568D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E37466-A388-45C6-B9B5-6A0071661539}" type="presOf" srcId="{53D4E36F-57C4-405E-B690-0F6372652A6C}" destId="{394BCB59-9863-4366-A9C9-15FED39205E8}" srcOrd="0" destOrd="0" presId="urn:microsoft.com/office/officeart/2005/8/layout/vProcess5"/>
    <dgm:cxn modelId="{DFE756C7-FE17-4662-89CA-69D0E6F7407E}" srcId="{9DCF291C-F360-4595-8F4C-FB5C4E7568DF}" destId="{52BE4D82-28BD-4401-B896-149320ACEAFA}" srcOrd="0" destOrd="0" parTransId="{6F0CAC69-AD5A-4EA3-83CE-C0287B0C9321}" sibTransId="{5F3BDA8C-8D23-436B-B504-2E94C702D697}"/>
    <dgm:cxn modelId="{2BB9DD08-39C6-4728-A4E8-7B6478BAE000}" type="presOf" srcId="{9DCF291C-F360-4595-8F4C-FB5C4E7568DF}" destId="{2D0447A6-D852-4D3A-B35A-0F47F4E07242}" srcOrd="0" destOrd="0" presId="urn:microsoft.com/office/officeart/2005/8/layout/vProcess5"/>
    <dgm:cxn modelId="{9ABC08DF-5F94-4409-9439-F94D33AB35B7}" srcId="{9DCF291C-F360-4595-8F4C-FB5C4E7568DF}" destId="{53DB0375-05C5-4E22-9B3C-F2EFB08F85D2}" srcOrd="1" destOrd="0" parTransId="{78C706E6-E118-4429-8578-A6B5007F230D}" sibTransId="{53D4E36F-57C4-405E-B690-0F6372652A6C}"/>
    <dgm:cxn modelId="{D8E97E2D-AC6A-4ACB-8253-31AABAB552B0}" type="presOf" srcId="{52AB81EB-EE7F-4156-BEFA-8CAF77B7C217}" destId="{66113951-2013-470D-89C0-9B3FA1DBE2D4}" srcOrd="1" destOrd="0" presId="urn:microsoft.com/office/officeart/2005/8/layout/vProcess5"/>
    <dgm:cxn modelId="{0548D7E8-4D54-4C5F-B07A-87AE0D747736}" type="presOf" srcId="{53DB0375-05C5-4E22-9B3C-F2EFB08F85D2}" destId="{0E396C24-169E-4897-BC46-11ABF1E5D315}" srcOrd="1" destOrd="0" presId="urn:microsoft.com/office/officeart/2005/8/layout/vProcess5"/>
    <dgm:cxn modelId="{9C41190F-A68E-4CB8-9AA7-F72FFCAC2528}" type="presOf" srcId="{52AB81EB-EE7F-4156-BEFA-8CAF77B7C217}" destId="{CD036D2F-4ACD-4539-BDB5-EA9C14B41881}" srcOrd="0" destOrd="0" presId="urn:microsoft.com/office/officeart/2005/8/layout/vProcess5"/>
    <dgm:cxn modelId="{023FBA4E-DBCF-4311-A3FD-FCDCE683AD87}" srcId="{9DCF291C-F360-4595-8F4C-FB5C4E7568DF}" destId="{52AB81EB-EE7F-4156-BEFA-8CAF77B7C217}" srcOrd="2" destOrd="0" parTransId="{2ACC17DC-36CA-43F0-885B-7F1102E00317}" sibTransId="{F00ED60A-0EBA-44D2-AF1B-AB8B5941F098}"/>
    <dgm:cxn modelId="{7CCB017F-893F-4FEC-8FBA-FB679F438A1A}" type="presOf" srcId="{5F3BDA8C-8D23-436B-B504-2E94C702D697}" destId="{71D67C20-CCDC-43BC-9575-72103B49AF3F}" srcOrd="0" destOrd="0" presId="urn:microsoft.com/office/officeart/2005/8/layout/vProcess5"/>
    <dgm:cxn modelId="{4038A676-89BE-44D7-A97E-A93FDADC4279}" type="presOf" srcId="{52BE4D82-28BD-4401-B896-149320ACEAFA}" destId="{2EBC593E-75E3-4F3E-84CB-07682F3A5CFC}" srcOrd="0" destOrd="0" presId="urn:microsoft.com/office/officeart/2005/8/layout/vProcess5"/>
    <dgm:cxn modelId="{D3CE6381-032C-47CF-879B-CDB3B5BF6696}" type="presOf" srcId="{52BE4D82-28BD-4401-B896-149320ACEAFA}" destId="{61F8ED4A-21C7-49E5-8B02-94CCBBB631CC}" srcOrd="1" destOrd="0" presId="urn:microsoft.com/office/officeart/2005/8/layout/vProcess5"/>
    <dgm:cxn modelId="{2C9BEF93-278B-44F9-9F3A-ECC9B4F410E6}" type="presOf" srcId="{53DB0375-05C5-4E22-9B3C-F2EFB08F85D2}" destId="{2F1820A0-5376-46E5-A01B-C12F21BA8A7A}" srcOrd="0" destOrd="0" presId="urn:microsoft.com/office/officeart/2005/8/layout/vProcess5"/>
    <dgm:cxn modelId="{9A7D764C-BC92-46EA-B41C-73BAFDC12F01}" type="presParOf" srcId="{2D0447A6-D852-4D3A-B35A-0F47F4E07242}" destId="{CFCB5954-8809-4675-B319-35A850C44DAB}" srcOrd="0" destOrd="0" presId="urn:microsoft.com/office/officeart/2005/8/layout/vProcess5"/>
    <dgm:cxn modelId="{F0A732DA-6D1E-416A-A908-1D6FF6EBA0E7}" type="presParOf" srcId="{2D0447A6-D852-4D3A-B35A-0F47F4E07242}" destId="{2EBC593E-75E3-4F3E-84CB-07682F3A5CFC}" srcOrd="1" destOrd="0" presId="urn:microsoft.com/office/officeart/2005/8/layout/vProcess5"/>
    <dgm:cxn modelId="{1F2943BC-DAE5-4445-9D3E-EA6C87312D25}" type="presParOf" srcId="{2D0447A6-D852-4D3A-B35A-0F47F4E07242}" destId="{2F1820A0-5376-46E5-A01B-C12F21BA8A7A}" srcOrd="2" destOrd="0" presId="urn:microsoft.com/office/officeart/2005/8/layout/vProcess5"/>
    <dgm:cxn modelId="{6F88FCFC-2DFB-4EB5-B9A0-172B811B39DA}" type="presParOf" srcId="{2D0447A6-D852-4D3A-B35A-0F47F4E07242}" destId="{CD036D2F-4ACD-4539-BDB5-EA9C14B41881}" srcOrd="3" destOrd="0" presId="urn:microsoft.com/office/officeart/2005/8/layout/vProcess5"/>
    <dgm:cxn modelId="{BEDA96FC-DB05-45AF-A1D4-A379B74E9C5E}" type="presParOf" srcId="{2D0447A6-D852-4D3A-B35A-0F47F4E07242}" destId="{71D67C20-CCDC-43BC-9575-72103B49AF3F}" srcOrd="4" destOrd="0" presId="urn:microsoft.com/office/officeart/2005/8/layout/vProcess5"/>
    <dgm:cxn modelId="{598786AA-997A-4401-978A-436F20C43308}" type="presParOf" srcId="{2D0447A6-D852-4D3A-B35A-0F47F4E07242}" destId="{394BCB59-9863-4366-A9C9-15FED39205E8}" srcOrd="5" destOrd="0" presId="urn:microsoft.com/office/officeart/2005/8/layout/vProcess5"/>
    <dgm:cxn modelId="{DF1056AA-F5F8-41BC-B79B-D0EF12F809FB}" type="presParOf" srcId="{2D0447A6-D852-4D3A-B35A-0F47F4E07242}" destId="{61F8ED4A-21C7-49E5-8B02-94CCBBB631CC}" srcOrd="6" destOrd="0" presId="urn:microsoft.com/office/officeart/2005/8/layout/vProcess5"/>
    <dgm:cxn modelId="{274AB677-CC81-48EC-995E-1FEAC98574E6}" type="presParOf" srcId="{2D0447A6-D852-4D3A-B35A-0F47F4E07242}" destId="{0E396C24-169E-4897-BC46-11ABF1E5D315}" srcOrd="7" destOrd="0" presId="urn:microsoft.com/office/officeart/2005/8/layout/vProcess5"/>
    <dgm:cxn modelId="{A85DFDE3-5229-4636-8760-A350211F273D}" type="presParOf" srcId="{2D0447A6-D852-4D3A-B35A-0F47F4E07242}" destId="{66113951-2013-470D-89C0-9B3FA1DBE2D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9CDA32-C838-4282-8BD0-A1A0556A865E}">
      <dsp:nvSpPr>
        <dsp:cNvPr id="0" name=""/>
        <dsp:cNvSpPr/>
      </dsp:nvSpPr>
      <dsp:spPr>
        <a:xfrm>
          <a:off x="205399" y="0"/>
          <a:ext cx="3909391" cy="4876800"/>
        </a:xfrm>
        <a:prstGeom prst="triangl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alpha val="9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B00D67-7B70-46AB-AB0F-F9C0EE7DE8C1}">
      <dsp:nvSpPr>
        <dsp:cNvPr id="0" name=""/>
        <dsp:cNvSpPr/>
      </dsp:nvSpPr>
      <dsp:spPr>
        <a:xfrm>
          <a:off x="1954695" y="490299"/>
          <a:ext cx="2541104" cy="11544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Full Service Professional productivity Tool</a:t>
          </a:r>
          <a:endParaRPr lang="en-US" sz="2000" kern="1200" dirty="0"/>
        </a:p>
      </dsp:txBody>
      <dsp:txXfrm>
        <a:off x="1954695" y="490299"/>
        <a:ext cx="2541104" cy="1154430"/>
      </dsp:txXfrm>
    </dsp:sp>
    <dsp:sp modelId="{C5B5A95A-B989-4F70-A071-E8EAF30187B3}">
      <dsp:nvSpPr>
        <dsp:cNvPr id="0" name=""/>
        <dsp:cNvSpPr/>
      </dsp:nvSpPr>
      <dsp:spPr>
        <a:xfrm>
          <a:off x="1954695" y="1789033"/>
          <a:ext cx="2541104" cy="11544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Growth of Social Networking</a:t>
          </a:r>
          <a:endParaRPr lang="en-US" sz="2000" kern="1200" dirty="0"/>
        </a:p>
      </dsp:txBody>
      <dsp:txXfrm>
        <a:off x="1954695" y="1789033"/>
        <a:ext cx="2541104" cy="1154430"/>
      </dsp:txXfrm>
    </dsp:sp>
    <dsp:sp modelId="{EDEEE6A7-4FD8-4F7C-98CF-A34FD8C71BF5}">
      <dsp:nvSpPr>
        <dsp:cNvPr id="0" name=""/>
        <dsp:cNvSpPr/>
      </dsp:nvSpPr>
      <dsp:spPr>
        <a:xfrm>
          <a:off x="1954695" y="3087766"/>
          <a:ext cx="2541104" cy="11544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Build Switching Costs</a:t>
          </a:r>
          <a:endParaRPr lang="en-US" sz="2000" kern="1200" dirty="0"/>
        </a:p>
      </dsp:txBody>
      <dsp:txXfrm>
        <a:off x="1954695" y="3087766"/>
        <a:ext cx="2541104" cy="11544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9CDA32-C838-4282-8BD0-A1A0556A865E}">
      <dsp:nvSpPr>
        <dsp:cNvPr id="0" name=""/>
        <dsp:cNvSpPr/>
      </dsp:nvSpPr>
      <dsp:spPr>
        <a:xfrm>
          <a:off x="205399" y="0"/>
          <a:ext cx="3909391" cy="4876800"/>
        </a:xfrm>
        <a:prstGeom prst="triangl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alpha val="9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B00D67-7B70-46AB-AB0F-F9C0EE7DE8C1}">
      <dsp:nvSpPr>
        <dsp:cNvPr id="0" name=""/>
        <dsp:cNvSpPr/>
      </dsp:nvSpPr>
      <dsp:spPr>
        <a:xfrm>
          <a:off x="1954695" y="490299"/>
          <a:ext cx="2541104" cy="11544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Differentiate</a:t>
          </a:r>
          <a:endParaRPr lang="en-US" sz="1800" kern="1200" dirty="0"/>
        </a:p>
      </dsp:txBody>
      <dsp:txXfrm>
        <a:off x="1954695" y="490299"/>
        <a:ext cx="2541104" cy="1154430"/>
      </dsp:txXfrm>
    </dsp:sp>
    <dsp:sp modelId="{C5B5A95A-B989-4F70-A071-E8EAF30187B3}">
      <dsp:nvSpPr>
        <dsp:cNvPr id="0" name=""/>
        <dsp:cNvSpPr/>
      </dsp:nvSpPr>
      <dsp:spPr>
        <a:xfrm>
          <a:off x="1954695" y="1789033"/>
          <a:ext cx="2541104" cy="11544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Drive users to visit for multiple reasons</a:t>
          </a:r>
          <a:endParaRPr lang="en-US" sz="1800" kern="1200" dirty="0"/>
        </a:p>
      </dsp:txBody>
      <dsp:txXfrm>
        <a:off x="1954695" y="1789033"/>
        <a:ext cx="2541104" cy="1154430"/>
      </dsp:txXfrm>
    </dsp:sp>
    <dsp:sp modelId="{EDEEE6A7-4FD8-4F7C-98CF-A34FD8C71BF5}">
      <dsp:nvSpPr>
        <dsp:cNvPr id="0" name=""/>
        <dsp:cNvSpPr/>
      </dsp:nvSpPr>
      <dsp:spPr>
        <a:xfrm>
          <a:off x="1954695" y="3087766"/>
          <a:ext cx="2541104" cy="11544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Connectivity without compromising privacy</a:t>
          </a:r>
          <a:endParaRPr lang="en-US" sz="1800" kern="1200" dirty="0"/>
        </a:p>
      </dsp:txBody>
      <dsp:txXfrm>
        <a:off x="1954695" y="3087766"/>
        <a:ext cx="2541104" cy="11544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69C2C3-08A0-41A4-9113-5506D3A1A655}">
      <dsp:nvSpPr>
        <dsp:cNvPr id="0" name=""/>
        <dsp:cNvSpPr/>
      </dsp:nvSpPr>
      <dsp:spPr>
        <a:xfrm>
          <a:off x="2857" y="45726"/>
          <a:ext cx="2786062" cy="7640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LinkedIn News</a:t>
          </a:r>
          <a:endParaRPr lang="en-US" sz="2100" kern="1200" dirty="0"/>
        </a:p>
      </dsp:txBody>
      <dsp:txXfrm>
        <a:off x="2857" y="45726"/>
        <a:ext cx="2786062" cy="764057"/>
      </dsp:txXfrm>
    </dsp:sp>
    <dsp:sp modelId="{D9CAFBD0-9918-4C9D-A8F9-49C714DD3C0D}">
      <dsp:nvSpPr>
        <dsp:cNvPr id="0" name=""/>
        <dsp:cNvSpPr/>
      </dsp:nvSpPr>
      <dsp:spPr>
        <a:xfrm>
          <a:off x="2857" y="809783"/>
          <a:ext cx="2786062" cy="24210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News feed based on fellow members viewing behavior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News feed on industry, products or interests</a:t>
          </a:r>
          <a:endParaRPr lang="en-US" sz="2100" kern="1200" dirty="0"/>
        </a:p>
      </dsp:txBody>
      <dsp:txXfrm>
        <a:off x="2857" y="809783"/>
        <a:ext cx="2786062" cy="2421090"/>
      </dsp:txXfrm>
    </dsp:sp>
    <dsp:sp modelId="{B78E3F39-F352-433C-8536-A20B9FDE8CC5}">
      <dsp:nvSpPr>
        <dsp:cNvPr id="0" name=""/>
        <dsp:cNvSpPr/>
      </dsp:nvSpPr>
      <dsp:spPr>
        <a:xfrm>
          <a:off x="3178968" y="45726"/>
          <a:ext cx="2786062" cy="7640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Customizable Modules</a:t>
          </a:r>
          <a:endParaRPr lang="en-US" sz="2100" kern="1200" dirty="0"/>
        </a:p>
      </dsp:txBody>
      <dsp:txXfrm>
        <a:off x="3178968" y="45726"/>
        <a:ext cx="2786062" cy="764057"/>
      </dsp:txXfrm>
    </dsp:sp>
    <dsp:sp modelId="{BFD4FE17-8B12-4205-8FF2-CB35EF61062F}">
      <dsp:nvSpPr>
        <dsp:cNvPr id="0" name=""/>
        <dsp:cNvSpPr/>
      </dsp:nvSpPr>
      <dsp:spPr>
        <a:xfrm>
          <a:off x="3178968" y="809783"/>
          <a:ext cx="2786062" cy="24210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Users could tailor their personal homepage.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Example, “Answers”, “People”, “Jobs”</a:t>
          </a:r>
          <a:endParaRPr lang="en-US" sz="2100" kern="1200" dirty="0"/>
        </a:p>
      </dsp:txBody>
      <dsp:txXfrm>
        <a:off x="3178968" y="809783"/>
        <a:ext cx="2786062" cy="2421090"/>
      </dsp:txXfrm>
    </dsp:sp>
    <dsp:sp modelId="{7D04DCDA-E264-4EEC-AF0A-890DA20573BE}">
      <dsp:nvSpPr>
        <dsp:cNvPr id="0" name=""/>
        <dsp:cNvSpPr/>
      </dsp:nvSpPr>
      <dsp:spPr>
        <a:xfrm>
          <a:off x="6355080" y="45726"/>
          <a:ext cx="2786062" cy="7640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Status</a:t>
          </a:r>
          <a:endParaRPr lang="en-US" sz="2100" kern="1200" dirty="0"/>
        </a:p>
      </dsp:txBody>
      <dsp:txXfrm>
        <a:off x="6355080" y="45726"/>
        <a:ext cx="2786062" cy="764057"/>
      </dsp:txXfrm>
    </dsp:sp>
    <dsp:sp modelId="{119C84AD-64C4-4A9D-8DAD-88FD6CC27318}">
      <dsp:nvSpPr>
        <dsp:cNvPr id="0" name=""/>
        <dsp:cNvSpPr/>
      </dsp:nvSpPr>
      <dsp:spPr>
        <a:xfrm>
          <a:off x="6355080" y="809783"/>
          <a:ext cx="2786062" cy="24210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Effective way to engage and tap into knowledge of the system.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Advice, hire etc. </a:t>
          </a:r>
          <a:endParaRPr lang="en-US" sz="2100" kern="1200" dirty="0"/>
        </a:p>
      </dsp:txBody>
      <dsp:txXfrm>
        <a:off x="6355080" y="809783"/>
        <a:ext cx="2786062" cy="242109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E0CC9C-C51E-4863-A4D8-B378EBBFECDF}">
      <dsp:nvSpPr>
        <dsp:cNvPr id="0" name=""/>
        <dsp:cNvSpPr/>
      </dsp:nvSpPr>
      <dsp:spPr>
        <a:xfrm>
          <a:off x="3728535" y="1665"/>
          <a:ext cx="1458329" cy="94791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alpha val="9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alpha val="9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Advertising</a:t>
          </a:r>
          <a:endParaRPr lang="en-US" sz="1600" b="1" kern="1200" dirty="0"/>
        </a:p>
      </dsp:txBody>
      <dsp:txXfrm>
        <a:off x="3728535" y="1665"/>
        <a:ext cx="1458329" cy="947914"/>
      </dsp:txXfrm>
    </dsp:sp>
    <dsp:sp modelId="{0D55F050-A171-4E92-A706-B5BBBD78D937}">
      <dsp:nvSpPr>
        <dsp:cNvPr id="0" name=""/>
        <dsp:cNvSpPr/>
      </dsp:nvSpPr>
      <dsp:spPr>
        <a:xfrm>
          <a:off x="2561343" y="475622"/>
          <a:ext cx="3792712" cy="3792712"/>
        </a:xfrm>
        <a:custGeom>
          <a:avLst/>
          <a:gdLst/>
          <a:ahLst/>
          <a:cxnLst/>
          <a:rect l="0" t="0" r="0" b="0"/>
          <a:pathLst>
            <a:path>
              <a:moveTo>
                <a:pt x="2635570" y="150009"/>
              </a:moveTo>
              <a:arcTo wR="1896356" hR="1896356" stAng="17576553" swAng="1964705"/>
            </a:path>
          </a:pathLst>
        </a:custGeom>
        <a:noFill/>
        <a:ln w="9525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51596-8AF4-4969-82E4-B17990B7D9A2}">
      <dsp:nvSpPr>
        <dsp:cNvPr id="0" name=""/>
        <dsp:cNvSpPr/>
      </dsp:nvSpPr>
      <dsp:spPr>
        <a:xfrm>
          <a:off x="5532077" y="1312015"/>
          <a:ext cx="1458329" cy="94791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60000"/>
                <a:satMod val="160000"/>
              </a:schemeClr>
            </a:gs>
            <a:gs pos="46000">
              <a:schemeClr val="accent1">
                <a:alpha val="90000"/>
                <a:hueOff val="0"/>
                <a:satOff val="0"/>
                <a:lumOff val="0"/>
                <a:alphaOff val="-10000"/>
                <a:tint val="86000"/>
                <a:satMod val="16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alpha val="90000"/>
              <a:hueOff val="0"/>
              <a:satOff val="0"/>
              <a:lumOff val="0"/>
              <a:alphaOff val="-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Subscription </a:t>
          </a:r>
          <a:endParaRPr lang="en-US" sz="1600" b="1" kern="1200" dirty="0"/>
        </a:p>
      </dsp:txBody>
      <dsp:txXfrm>
        <a:off x="5532077" y="1312015"/>
        <a:ext cx="1458329" cy="947914"/>
      </dsp:txXfrm>
    </dsp:sp>
    <dsp:sp modelId="{86DE9984-D909-46A6-8329-7E180F5FCE69}">
      <dsp:nvSpPr>
        <dsp:cNvPr id="0" name=""/>
        <dsp:cNvSpPr/>
      </dsp:nvSpPr>
      <dsp:spPr>
        <a:xfrm>
          <a:off x="2561343" y="475622"/>
          <a:ext cx="3792712" cy="3792712"/>
        </a:xfrm>
        <a:custGeom>
          <a:avLst/>
          <a:gdLst/>
          <a:ahLst/>
          <a:cxnLst/>
          <a:rect l="0" t="0" r="0" b="0"/>
          <a:pathLst>
            <a:path>
              <a:moveTo>
                <a:pt x="3790078" y="1796441"/>
              </a:moveTo>
              <a:arcTo wR="1896356" hR="1896356" stAng="21418789" swAng="2198737"/>
            </a:path>
          </a:pathLst>
        </a:custGeom>
        <a:noFill/>
        <a:ln w="9525" cap="flat" cmpd="sng" algn="ctr">
          <a:solidFill>
            <a:schemeClr val="accent1">
              <a:shade val="90000"/>
              <a:hueOff val="-210207"/>
              <a:satOff val="-3217"/>
              <a:lumOff val="971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A203B2-9D7F-40DD-ACFC-25A913C40E4D}">
      <dsp:nvSpPr>
        <dsp:cNvPr id="0" name=""/>
        <dsp:cNvSpPr/>
      </dsp:nvSpPr>
      <dsp:spPr>
        <a:xfrm>
          <a:off x="4843185" y="3432206"/>
          <a:ext cx="1458329" cy="94791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60000"/>
                <a:satMod val="160000"/>
              </a:schemeClr>
            </a:gs>
            <a:gs pos="46000">
              <a:schemeClr val="accent1">
                <a:alpha val="90000"/>
                <a:hueOff val="0"/>
                <a:satOff val="0"/>
                <a:lumOff val="0"/>
                <a:alphaOff val="-20000"/>
                <a:tint val="86000"/>
                <a:satMod val="16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alpha val="90000"/>
              <a:hueOff val="0"/>
              <a:satOff val="0"/>
              <a:lumOff val="0"/>
              <a:alphaOff val="-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Job postings</a:t>
          </a:r>
          <a:endParaRPr lang="en-US" sz="1600" b="1" kern="1200" dirty="0"/>
        </a:p>
      </dsp:txBody>
      <dsp:txXfrm>
        <a:off x="4843185" y="3432206"/>
        <a:ext cx="1458329" cy="947914"/>
      </dsp:txXfrm>
    </dsp:sp>
    <dsp:sp modelId="{B5F7A630-B8CD-4ACB-89FC-A56CA875AD19}">
      <dsp:nvSpPr>
        <dsp:cNvPr id="0" name=""/>
        <dsp:cNvSpPr/>
      </dsp:nvSpPr>
      <dsp:spPr>
        <a:xfrm>
          <a:off x="2561343" y="475622"/>
          <a:ext cx="3792712" cy="3792712"/>
        </a:xfrm>
        <a:custGeom>
          <a:avLst/>
          <a:gdLst/>
          <a:ahLst/>
          <a:cxnLst/>
          <a:rect l="0" t="0" r="0" b="0"/>
          <a:pathLst>
            <a:path>
              <a:moveTo>
                <a:pt x="2274289" y="3754670"/>
              </a:moveTo>
              <a:arcTo wR="1896356" hR="1896356" stAng="4710257" swAng="1379485"/>
            </a:path>
          </a:pathLst>
        </a:custGeom>
        <a:noFill/>
        <a:ln w="9525" cap="flat" cmpd="sng" algn="ctr">
          <a:solidFill>
            <a:schemeClr val="accent1">
              <a:shade val="90000"/>
              <a:hueOff val="-420413"/>
              <a:satOff val="-6433"/>
              <a:lumOff val="194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350D3-38F2-43F5-A6AF-771657BB0D38}">
      <dsp:nvSpPr>
        <dsp:cNvPr id="0" name=""/>
        <dsp:cNvSpPr/>
      </dsp:nvSpPr>
      <dsp:spPr>
        <a:xfrm>
          <a:off x="2613884" y="3432206"/>
          <a:ext cx="1458329" cy="94791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60000"/>
                <a:satMod val="160000"/>
              </a:schemeClr>
            </a:gs>
            <a:gs pos="46000">
              <a:schemeClr val="accent1">
                <a:alpha val="90000"/>
                <a:hueOff val="0"/>
                <a:satOff val="0"/>
                <a:lumOff val="0"/>
                <a:alphaOff val="-30000"/>
                <a:tint val="86000"/>
                <a:satMod val="16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alpha val="90000"/>
              <a:hueOff val="0"/>
              <a:satOff val="0"/>
              <a:lumOff val="0"/>
              <a:alphaOff val="-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Primary Research</a:t>
          </a:r>
          <a:endParaRPr lang="en-US" sz="1600" b="1" kern="1200" dirty="0"/>
        </a:p>
      </dsp:txBody>
      <dsp:txXfrm>
        <a:off x="2613884" y="3432206"/>
        <a:ext cx="1458329" cy="947914"/>
      </dsp:txXfrm>
    </dsp:sp>
    <dsp:sp modelId="{8C184A00-830C-4E1A-85AA-A37B3A180074}">
      <dsp:nvSpPr>
        <dsp:cNvPr id="0" name=""/>
        <dsp:cNvSpPr/>
      </dsp:nvSpPr>
      <dsp:spPr>
        <a:xfrm>
          <a:off x="2561343" y="475622"/>
          <a:ext cx="3792712" cy="3792712"/>
        </a:xfrm>
        <a:custGeom>
          <a:avLst/>
          <a:gdLst/>
          <a:ahLst/>
          <a:cxnLst/>
          <a:rect l="0" t="0" r="0" b="0"/>
          <a:pathLst>
            <a:path>
              <a:moveTo>
                <a:pt x="317307" y="2946485"/>
              </a:moveTo>
              <a:arcTo wR="1896356" hR="1896356" stAng="8782473" swAng="2198737"/>
            </a:path>
          </a:pathLst>
        </a:custGeom>
        <a:noFill/>
        <a:ln w="9525" cap="flat" cmpd="sng" algn="ctr">
          <a:solidFill>
            <a:schemeClr val="accent1">
              <a:shade val="90000"/>
              <a:hueOff val="-630620"/>
              <a:satOff val="-9650"/>
              <a:lumOff val="2914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26EBA-65E1-4DC5-981A-FC13E5D494AE}">
      <dsp:nvSpPr>
        <dsp:cNvPr id="0" name=""/>
        <dsp:cNvSpPr/>
      </dsp:nvSpPr>
      <dsp:spPr>
        <a:xfrm>
          <a:off x="1924993" y="1312015"/>
          <a:ext cx="1458329" cy="94791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0000"/>
                <a:satMod val="160000"/>
              </a:schemeClr>
            </a:gs>
            <a:gs pos="46000">
              <a:schemeClr val="accent1">
                <a:alpha val="90000"/>
                <a:hueOff val="0"/>
                <a:satOff val="0"/>
                <a:lumOff val="0"/>
                <a:alphaOff val="-40000"/>
                <a:tint val="86000"/>
                <a:satMod val="16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alpha val="90000"/>
              <a:hueOff val="0"/>
              <a:satOff val="0"/>
              <a:lumOff val="0"/>
              <a:alphaOff val="-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Corporate Solutions</a:t>
          </a:r>
          <a:endParaRPr lang="en-US" sz="1600" b="1" kern="1200" dirty="0"/>
        </a:p>
      </dsp:txBody>
      <dsp:txXfrm>
        <a:off x="1924993" y="1312015"/>
        <a:ext cx="1458329" cy="947914"/>
      </dsp:txXfrm>
    </dsp:sp>
    <dsp:sp modelId="{CBDD45E6-39A3-4CDE-B8F4-94042EEE8F07}">
      <dsp:nvSpPr>
        <dsp:cNvPr id="0" name=""/>
        <dsp:cNvSpPr/>
      </dsp:nvSpPr>
      <dsp:spPr>
        <a:xfrm>
          <a:off x="2561343" y="475622"/>
          <a:ext cx="3792712" cy="3792712"/>
        </a:xfrm>
        <a:custGeom>
          <a:avLst/>
          <a:gdLst/>
          <a:ahLst/>
          <a:cxnLst/>
          <a:rect l="0" t="0" r="0" b="0"/>
          <a:pathLst>
            <a:path>
              <a:moveTo>
                <a:pt x="330010" y="827372"/>
              </a:moveTo>
              <a:arcTo wR="1896356" hR="1896356" stAng="12858742" swAng="1964705"/>
            </a:path>
          </a:pathLst>
        </a:custGeom>
        <a:noFill/>
        <a:ln w="9525" cap="flat" cmpd="sng" algn="ctr">
          <a:solidFill>
            <a:schemeClr val="accent1">
              <a:shade val="90000"/>
              <a:hueOff val="-840826"/>
              <a:satOff val="-12867"/>
              <a:lumOff val="388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229050-8E39-488C-81CF-7DACB48FC8D8}">
      <dsp:nvSpPr>
        <dsp:cNvPr id="0" name=""/>
        <dsp:cNvSpPr/>
      </dsp:nvSpPr>
      <dsp:spPr>
        <a:xfrm>
          <a:off x="3708052" y="1753"/>
          <a:ext cx="1727894" cy="1123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Marketing: Viral Customer Acquisitions</a:t>
          </a:r>
          <a:endParaRPr lang="en-US" sz="1600" b="1" kern="1200" dirty="0"/>
        </a:p>
      </dsp:txBody>
      <dsp:txXfrm>
        <a:off x="3708052" y="1753"/>
        <a:ext cx="1727894" cy="1123131"/>
      </dsp:txXfrm>
    </dsp:sp>
    <dsp:sp modelId="{12AF56AC-AEB9-48B2-9A5A-382DEA044252}">
      <dsp:nvSpPr>
        <dsp:cNvPr id="0" name=""/>
        <dsp:cNvSpPr/>
      </dsp:nvSpPr>
      <dsp:spPr>
        <a:xfrm>
          <a:off x="2329310" y="563319"/>
          <a:ext cx="4485379" cy="4485379"/>
        </a:xfrm>
        <a:custGeom>
          <a:avLst/>
          <a:gdLst/>
          <a:ahLst/>
          <a:cxnLst/>
          <a:rect l="0" t="0" r="0" b="0"/>
          <a:pathLst>
            <a:path>
              <a:moveTo>
                <a:pt x="3118491" y="178076"/>
              </a:moveTo>
              <a:arcTo wR="2242689" hR="2242689" stAng="17579190" swAng="1960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064A0-9224-41A0-A3D2-87BB35D412C1}">
      <dsp:nvSpPr>
        <dsp:cNvPr id="0" name=""/>
        <dsp:cNvSpPr/>
      </dsp:nvSpPr>
      <dsp:spPr>
        <a:xfrm>
          <a:off x="5840977" y="1551414"/>
          <a:ext cx="1727894" cy="1123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Pricing: For non-premium users. Attracts a large no. of users </a:t>
          </a:r>
          <a:endParaRPr lang="en-US" sz="1600" b="1" kern="1200" dirty="0"/>
        </a:p>
      </dsp:txBody>
      <dsp:txXfrm>
        <a:off x="5840977" y="1551414"/>
        <a:ext cx="1727894" cy="1123131"/>
      </dsp:txXfrm>
    </dsp:sp>
    <dsp:sp modelId="{5059CCE5-744F-428A-B146-C92C8D6B9E50}">
      <dsp:nvSpPr>
        <dsp:cNvPr id="0" name=""/>
        <dsp:cNvSpPr/>
      </dsp:nvSpPr>
      <dsp:spPr>
        <a:xfrm>
          <a:off x="2329310" y="563319"/>
          <a:ext cx="4485379" cy="4485379"/>
        </a:xfrm>
        <a:custGeom>
          <a:avLst/>
          <a:gdLst/>
          <a:ahLst/>
          <a:cxnLst/>
          <a:rect l="0" t="0" r="0" b="0"/>
          <a:pathLst>
            <a:path>
              <a:moveTo>
                <a:pt x="4482318" y="2125555"/>
              </a:moveTo>
              <a:arcTo wR="2242689" hR="2242689" stAng="21420367" swAng="21952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21BA1-16BF-4AA8-96D0-4733F344C602}">
      <dsp:nvSpPr>
        <dsp:cNvPr id="0" name=""/>
        <dsp:cNvSpPr/>
      </dsp:nvSpPr>
      <dsp:spPr>
        <a:xfrm>
          <a:off x="5026272" y="4058817"/>
          <a:ext cx="1727894" cy="1123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Focus:  High Quality Professions (Great Audience)</a:t>
          </a:r>
          <a:endParaRPr lang="en-US" sz="1600" b="1" kern="1200" dirty="0"/>
        </a:p>
      </dsp:txBody>
      <dsp:txXfrm>
        <a:off x="5026272" y="4058817"/>
        <a:ext cx="1727894" cy="1123131"/>
      </dsp:txXfrm>
    </dsp:sp>
    <dsp:sp modelId="{0C87A8F3-6C60-44B5-934D-7FF879619BC6}">
      <dsp:nvSpPr>
        <dsp:cNvPr id="0" name=""/>
        <dsp:cNvSpPr/>
      </dsp:nvSpPr>
      <dsp:spPr>
        <a:xfrm>
          <a:off x="2329310" y="563319"/>
          <a:ext cx="4485379" cy="4485379"/>
        </a:xfrm>
        <a:custGeom>
          <a:avLst/>
          <a:gdLst/>
          <a:ahLst/>
          <a:cxnLst/>
          <a:rect l="0" t="0" r="0" b="0"/>
          <a:pathLst>
            <a:path>
              <a:moveTo>
                <a:pt x="2688061" y="4440712"/>
              </a:moveTo>
              <a:arcTo wR="2242689" hR="2242689" stAng="4712735" swAng="13745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62B43-7526-426D-8279-A861F7A7848E}">
      <dsp:nvSpPr>
        <dsp:cNvPr id="0" name=""/>
        <dsp:cNvSpPr/>
      </dsp:nvSpPr>
      <dsp:spPr>
        <a:xfrm>
          <a:off x="2389832" y="4058817"/>
          <a:ext cx="1727894" cy="1123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Business Model: Robust with Multiple Revenue Streams</a:t>
          </a:r>
          <a:endParaRPr lang="en-US" sz="1600" b="1" kern="1200" dirty="0"/>
        </a:p>
      </dsp:txBody>
      <dsp:txXfrm>
        <a:off x="2389832" y="4058817"/>
        <a:ext cx="1727894" cy="1123131"/>
      </dsp:txXfrm>
    </dsp:sp>
    <dsp:sp modelId="{5DCF073C-DDAC-438F-803C-EC829A98FACE}">
      <dsp:nvSpPr>
        <dsp:cNvPr id="0" name=""/>
        <dsp:cNvSpPr/>
      </dsp:nvSpPr>
      <dsp:spPr>
        <a:xfrm>
          <a:off x="2329310" y="563319"/>
          <a:ext cx="4485379" cy="4485379"/>
        </a:xfrm>
        <a:custGeom>
          <a:avLst/>
          <a:gdLst/>
          <a:ahLst/>
          <a:cxnLst/>
          <a:rect l="0" t="0" r="0" b="0"/>
          <a:pathLst>
            <a:path>
              <a:moveTo>
                <a:pt x="374568" y="3483569"/>
              </a:moveTo>
              <a:arcTo wR="2242689" hR="2242689" stAng="8784379" swAng="21952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3BEF0-6573-4765-9291-F7DFFAB4CB72}">
      <dsp:nvSpPr>
        <dsp:cNvPr id="0" name=""/>
        <dsp:cNvSpPr/>
      </dsp:nvSpPr>
      <dsp:spPr>
        <a:xfrm>
          <a:off x="1575127" y="1551414"/>
          <a:ext cx="1727894" cy="1123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Creating Platforms for Applications</a:t>
          </a:r>
          <a:endParaRPr lang="en-US" sz="1600" b="1" kern="1200" dirty="0"/>
        </a:p>
      </dsp:txBody>
      <dsp:txXfrm>
        <a:off x="1575127" y="1551414"/>
        <a:ext cx="1727894" cy="1123131"/>
      </dsp:txXfrm>
    </dsp:sp>
    <dsp:sp modelId="{741EBC2A-1FEB-4FF0-A4FA-E818B17A3A93}">
      <dsp:nvSpPr>
        <dsp:cNvPr id="0" name=""/>
        <dsp:cNvSpPr/>
      </dsp:nvSpPr>
      <dsp:spPr>
        <a:xfrm>
          <a:off x="2329310" y="563319"/>
          <a:ext cx="4485379" cy="4485379"/>
        </a:xfrm>
        <a:custGeom>
          <a:avLst/>
          <a:gdLst/>
          <a:ahLst/>
          <a:cxnLst/>
          <a:rect l="0" t="0" r="0" b="0"/>
          <a:pathLst>
            <a:path>
              <a:moveTo>
                <a:pt x="390977" y="977454"/>
              </a:moveTo>
              <a:arcTo wR="2242689" hR="2242689" stAng="12860638" swAng="1960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229050-8E39-488C-81CF-7DACB48FC8D8}">
      <dsp:nvSpPr>
        <dsp:cNvPr id="0" name=""/>
        <dsp:cNvSpPr/>
      </dsp:nvSpPr>
      <dsp:spPr>
        <a:xfrm>
          <a:off x="3631943" y="1753"/>
          <a:ext cx="1727894" cy="1123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Face book may create a separate PNS Page</a:t>
          </a:r>
          <a:endParaRPr lang="en-US" sz="1600" b="1" kern="1200" dirty="0"/>
        </a:p>
      </dsp:txBody>
      <dsp:txXfrm>
        <a:off x="3631943" y="1753"/>
        <a:ext cx="1727894" cy="1123131"/>
      </dsp:txXfrm>
    </dsp:sp>
    <dsp:sp modelId="{12AF56AC-AEB9-48B2-9A5A-382DEA044252}">
      <dsp:nvSpPr>
        <dsp:cNvPr id="0" name=""/>
        <dsp:cNvSpPr/>
      </dsp:nvSpPr>
      <dsp:spPr>
        <a:xfrm>
          <a:off x="2253200" y="563319"/>
          <a:ext cx="4485379" cy="4485379"/>
        </a:xfrm>
        <a:custGeom>
          <a:avLst/>
          <a:gdLst/>
          <a:ahLst/>
          <a:cxnLst/>
          <a:rect l="0" t="0" r="0" b="0"/>
          <a:pathLst>
            <a:path>
              <a:moveTo>
                <a:pt x="3116008" y="177024"/>
              </a:moveTo>
              <a:arcTo wR="2242689" hR="2242689" stAng="17575055" swAng="15405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064A0-9224-41A0-A3D2-87BB35D412C1}">
      <dsp:nvSpPr>
        <dsp:cNvPr id="0" name=""/>
        <dsp:cNvSpPr/>
      </dsp:nvSpPr>
      <dsp:spPr>
        <a:xfrm>
          <a:off x="5612649" y="1330359"/>
          <a:ext cx="2032332" cy="1565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Substitute technologies: True cloud computing where all profiles are available on the Net</a:t>
          </a:r>
          <a:endParaRPr lang="en-US" sz="1600" b="1" kern="1200" dirty="0"/>
        </a:p>
      </dsp:txBody>
      <dsp:txXfrm>
        <a:off x="5612649" y="1330359"/>
        <a:ext cx="2032332" cy="1565240"/>
      </dsp:txXfrm>
    </dsp:sp>
    <dsp:sp modelId="{5059CCE5-744F-428A-B146-C92C8D6B9E50}">
      <dsp:nvSpPr>
        <dsp:cNvPr id="0" name=""/>
        <dsp:cNvSpPr/>
      </dsp:nvSpPr>
      <dsp:spPr>
        <a:xfrm>
          <a:off x="2253200" y="563319"/>
          <a:ext cx="4485379" cy="4485379"/>
        </a:xfrm>
        <a:custGeom>
          <a:avLst/>
          <a:gdLst/>
          <a:ahLst/>
          <a:cxnLst/>
          <a:rect l="0" t="0" r="0" b="0"/>
          <a:pathLst>
            <a:path>
              <a:moveTo>
                <a:pt x="4483067" y="2344509"/>
              </a:moveTo>
              <a:arcTo wR="2242689" hR="2242689" stAng="156130" swAng="18627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21BA1-16BF-4AA8-96D0-4733F344C602}">
      <dsp:nvSpPr>
        <dsp:cNvPr id="0" name=""/>
        <dsp:cNvSpPr/>
      </dsp:nvSpPr>
      <dsp:spPr>
        <a:xfrm>
          <a:off x="4950163" y="4058817"/>
          <a:ext cx="1727894" cy="1123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Open Social (Google) may </a:t>
          </a:r>
          <a:r>
            <a:rPr lang="en-US" sz="1600" b="1" kern="1200" dirty="0" err="1" smtClean="0"/>
            <a:t>commodizes</a:t>
          </a:r>
          <a:r>
            <a:rPr lang="en-US" sz="1600" b="1" kern="1200" dirty="0" smtClean="0"/>
            <a:t> the PNS space</a:t>
          </a:r>
          <a:endParaRPr lang="en-US" sz="1600" b="1" kern="1200" dirty="0"/>
        </a:p>
      </dsp:txBody>
      <dsp:txXfrm>
        <a:off x="4950163" y="4058817"/>
        <a:ext cx="1727894" cy="1123131"/>
      </dsp:txXfrm>
    </dsp:sp>
    <dsp:sp modelId="{0C87A8F3-6C60-44B5-934D-7FF879619BC6}">
      <dsp:nvSpPr>
        <dsp:cNvPr id="0" name=""/>
        <dsp:cNvSpPr/>
      </dsp:nvSpPr>
      <dsp:spPr>
        <a:xfrm>
          <a:off x="2253200" y="563319"/>
          <a:ext cx="4485379" cy="4485379"/>
        </a:xfrm>
        <a:custGeom>
          <a:avLst/>
          <a:gdLst/>
          <a:ahLst/>
          <a:cxnLst/>
          <a:rect l="0" t="0" r="0" b="0"/>
          <a:pathLst>
            <a:path>
              <a:moveTo>
                <a:pt x="2688061" y="4440712"/>
              </a:moveTo>
              <a:arcTo wR="2242689" hR="2242689" stAng="4712735" swAng="13745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62B43-7526-426D-8279-A861F7A7848E}">
      <dsp:nvSpPr>
        <dsp:cNvPr id="0" name=""/>
        <dsp:cNvSpPr/>
      </dsp:nvSpPr>
      <dsp:spPr>
        <a:xfrm>
          <a:off x="2313723" y="4058817"/>
          <a:ext cx="1727894" cy="1123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No Deep and established switching costs</a:t>
          </a:r>
          <a:endParaRPr lang="en-US" sz="1600" b="1" kern="1200" dirty="0"/>
        </a:p>
      </dsp:txBody>
      <dsp:txXfrm>
        <a:off x="2313723" y="4058817"/>
        <a:ext cx="1727894" cy="1123131"/>
      </dsp:txXfrm>
    </dsp:sp>
    <dsp:sp modelId="{5DCF073C-DDAC-438F-803C-EC829A98FACE}">
      <dsp:nvSpPr>
        <dsp:cNvPr id="0" name=""/>
        <dsp:cNvSpPr/>
      </dsp:nvSpPr>
      <dsp:spPr>
        <a:xfrm>
          <a:off x="2253200" y="563319"/>
          <a:ext cx="4485379" cy="4485379"/>
        </a:xfrm>
        <a:custGeom>
          <a:avLst/>
          <a:gdLst/>
          <a:ahLst/>
          <a:cxnLst/>
          <a:rect l="0" t="0" r="0" b="0"/>
          <a:pathLst>
            <a:path>
              <a:moveTo>
                <a:pt x="374568" y="3483569"/>
              </a:moveTo>
              <a:arcTo wR="2242689" hR="2242689" stAng="8784379" swAng="21952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3BEF0-6573-4765-9291-F7DFFAB4CB72}">
      <dsp:nvSpPr>
        <dsp:cNvPr id="0" name=""/>
        <dsp:cNvSpPr/>
      </dsp:nvSpPr>
      <dsp:spPr>
        <a:xfrm>
          <a:off x="1499018" y="1551414"/>
          <a:ext cx="1727894" cy="1123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Network gets diluted with growth</a:t>
          </a:r>
          <a:endParaRPr lang="en-US" sz="1600" b="1" kern="1200" dirty="0"/>
        </a:p>
      </dsp:txBody>
      <dsp:txXfrm>
        <a:off x="1499018" y="1551414"/>
        <a:ext cx="1727894" cy="1123131"/>
      </dsp:txXfrm>
    </dsp:sp>
    <dsp:sp modelId="{741EBC2A-1FEB-4FF0-A4FA-E818B17A3A93}">
      <dsp:nvSpPr>
        <dsp:cNvPr id="0" name=""/>
        <dsp:cNvSpPr/>
      </dsp:nvSpPr>
      <dsp:spPr>
        <a:xfrm>
          <a:off x="2253200" y="563319"/>
          <a:ext cx="4485379" cy="4485379"/>
        </a:xfrm>
        <a:custGeom>
          <a:avLst/>
          <a:gdLst/>
          <a:ahLst/>
          <a:cxnLst/>
          <a:rect l="0" t="0" r="0" b="0"/>
          <a:pathLst>
            <a:path>
              <a:moveTo>
                <a:pt x="390977" y="977454"/>
              </a:moveTo>
              <a:arcTo wR="2242689" hR="2242689" stAng="12860638" swAng="1960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0D60F2-57DC-4931-BF17-44742611971C}">
      <dsp:nvSpPr>
        <dsp:cNvPr id="0" name=""/>
        <dsp:cNvSpPr/>
      </dsp:nvSpPr>
      <dsp:spPr>
        <a:xfrm>
          <a:off x="1155701" y="0"/>
          <a:ext cx="6502400" cy="4064000"/>
        </a:xfrm>
        <a:prstGeom prst="swooshArrow">
          <a:avLst>
            <a:gd name="adj1" fmla="val 25000"/>
            <a:gd name="adj2" fmla="val 25000"/>
          </a:avLst>
        </a:prstGeom>
        <a:solidFill>
          <a:srgbClr val="FF0000"/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20CC4-0BE4-4888-A0BA-8A29C806AADA}">
      <dsp:nvSpPr>
        <dsp:cNvPr id="0" name=""/>
        <dsp:cNvSpPr/>
      </dsp:nvSpPr>
      <dsp:spPr>
        <a:xfrm>
          <a:off x="1981506" y="2804972"/>
          <a:ext cx="169062" cy="1690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F2111A-B37F-4519-8793-2B92B85AEECF}">
      <dsp:nvSpPr>
        <dsp:cNvPr id="0" name=""/>
        <dsp:cNvSpPr/>
      </dsp:nvSpPr>
      <dsp:spPr>
        <a:xfrm>
          <a:off x="0" y="2438397"/>
          <a:ext cx="1990136" cy="55270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8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Getting Ahead of the curve</a:t>
          </a:r>
          <a:endParaRPr lang="en-US" sz="1800" b="1" kern="1200" dirty="0"/>
        </a:p>
      </dsp:txBody>
      <dsp:txXfrm>
        <a:off x="0" y="2438397"/>
        <a:ext cx="1990136" cy="552706"/>
      </dsp:txXfrm>
    </dsp:sp>
    <dsp:sp modelId="{A84CE948-AB71-4A7E-AFE2-39399A7DA653}">
      <dsp:nvSpPr>
        <dsp:cNvPr id="0" name=""/>
        <dsp:cNvSpPr/>
      </dsp:nvSpPr>
      <dsp:spPr>
        <a:xfrm>
          <a:off x="3473807" y="1700377"/>
          <a:ext cx="305612" cy="3056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11E993-9331-46CD-BF69-8A612A40479B}">
      <dsp:nvSpPr>
        <dsp:cNvPr id="0" name=""/>
        <dsp:cNvSpPr/>
      </dsp:nvSpPr>
      <dsp:spPr>
        <a:xfrm>
          <a:off x="0" y="1219210"/>
          <a:ext cx="3251194" cy="73558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938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Developing Loyalty through Openness</a:t>
          </a:r>
          <a:endParaRPr lang="en-US" sz="1800" b="1" kern="1200" dirty="0"/>
        </a:p>
      </dsp:txBody>
      <dsp:txXfrm>
        <a:off x="0" y="1219210"/>
        <a:ext cx="3251194" cy="735582"/>
      </dsp:txXfrm>
    </dsp:sp>
    <dsp:sp modelId="{085B0C8F-526C-49D2-B5A6-5A5094E6AD23}">
      <dsp:nvSpPr>
        <dsp:cNvPr id="0" name=""/>
        <dsp:cNvSpPr/>
      </dsp:nvSpPr>
      <dsp:spPr>
        <a:xfrm>
          <a:off x="5268469" y="1028192"/>
          <a:ext cx="422656" cy="4226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C8524F-0A3B-4A12-ADC1-20690BE2F326}">
      <dsp:nvSpPr>
        <dsp:cNvPr id="0" name=""/>
        <dsp:cNvSpPr/>
      </dsp:nvSpPr>
      <dsp:spPr>
        <a:xfrm>
          <a:off x="5029196" y="1981200"/>
          <a:ext cx="3456426" cy="155448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95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Benefitting from Interoperability with other online communities</a:t>
          </a:r>
          <a:endParaRPr lang="en-US" sz="1800" b="1" kern="1200" dirty="0"/>
        </a:p>
      </dsp:txBody>
      <dsp:txXfrm>
        <a:off x="5029196" y="1981200"/>
        <a:ext cx="3456426" cy="15544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BC593E-75E3-4F3E-84CB-07682F3A5CFC}">
      <dsp:nvSpPr>
        <dsp:cNvPr id="0" name=""/>
        <dsp:cNvSpPr/>
      </dsp:nvSpPr>
      <dsp:spPr>
        <a:xfrm>
          <a:off x="0" y="0"/>
          <a:ext cx="7772400" cy="12192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Undermining Some of LinkedIn Specific network effects</a:t>
          </a:r>
          <a:endParaRPr lang="en-US" sz="2800" b="1" kern="1200" dirty="0"/>
        </a:p>
      </dsp:txBody>
      <dsp:txXfrm>
        <a:off x="0" y="0"/>
        <a:ext cx="6528206" cy="1219200"/>
      </dsp:txXfrm>
    </dsp:sp>
    <dsp:sp modelId="{2F1820A0-5376-46E5-A01B-C12F21BA8A7A}">
      <dsp:nvSpPr>
        <dsp:cNvPr id="0" name=""/>
        <dsp:cNvSpPr/>
      </dsp:nvSpPr>
      <dsp:spPr>
        <a:xfrm>
          <a:off x="685799" y="1422399"/>
          <a:ext cx="7772400" cy="12192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Losing the ability to control user experience; loss of quality control</a:t>
          </a:r>
          <a:endParaRPr lang="en-US" sz="2800" b="1" kern="1200" dirty="0"/>
        </a:p>
      </dsp:txBody>
      <dsp:txXfrm>
        <a:off x="685799" y="1422399"/>
        <a:ext cx="6294120" cy="1219200"/>
      </dsp:txXfrm>
    </dsp:sp>
    <dsp:sp modelId="{CD036D2F-4ACD-4539-BDB5-EA9C14B41881}">
      <dsp:nvSpPr>
        <dsp:cNvPr id="0" name=""/>
        <dsp:cNvSpPr/>
      </dsp:nvSpPr>
      <dsp:spPr>
        <a:xfrm>
          <a:off x="1371599" y="2844799"/>
          <a:ext cx="7772400" cy="12192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Could LinkedIn monetize  the users as effectively, if it was truly open. </a:t>
          </a:r>
          <a:endParaRPr lang="en-US" sz="2800" b="1" kern="1200" dirty="0"/>
        </a:p>
      </dsp:txBody>
      <dsp:txXfrm>
        <a:off x="1371599" y="2844799"/>
        <a:ext cx="6294120" cy="1219200"/>
      </dsp:txXfrm>
    </dsp:sp>
    <dsp:sp modelId="{71D67C20-CCDC-43BC-9575-72103B49AF3F}">
      <dsp:nvSpPr>
        <dsp:cNvPr id="0" name=""/>
        <dsp:cNvSpPr/>
      </dsp:nvSpPr>
      <dsp:spPr>
        <a:xfrm>
          <a:off x="69799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979920" y="924560"/>
        <a:ext cx="792480" cy="792480"/>
      </dsp:txXfrm>
    </dsp:sp>
    <dsp:sp modelId="{394BCB59-9863-4366-A9C9-15FED39205E8}">
      <dsp:nvSpPr>
        <dsp:cNvPr id="0" name=""/>
        <dsp:cNvSpPr/>
      </dsp:nvSpPr>
      <dsp:spPr>
        <a:xfrm>
          <a:off x="76657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665720" y="2338832"/>
        <a:ext cx="792480" cy="792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LinkedIn Corp., 2008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Avimanyu Datta</a:t>
            </a:r>
          </a:p>
          <a:p>
            <a:r>
              <a:rPr lang="en-US" dirty="0" smtClean="0"/>
              <a:t>Doctoral Candidate, College of Business, Washington State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Essential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308192"/>
          </a:xfrm>
        </p:spPr>
        <p:txBody>
          <a:bodyPr/>
          <a:lstStyle/>
          <a:p>
            <a:r>
              <a:rPr lang="en-US" dirty="0" smtClean="0"/>
              <a:t>Network Effects in Social Networks</a:t>
            </a:r>
          </a:p>
          <a:p>
            <a:r>
              <a:rPr lang="en-US" dirty="0" smtClean="0"/>
              <a:t>Evaluation of LinkedIn’s Strategy</a:t>
            </a:r>
          </a:p>
          <a:p>
            <a:r>
              <a:rPr lang="en-US" dirty="0" smtClean="0"/>
              <a:t>Evaluating the Dilemmas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Effect of 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LinkedIn in links Users, Application Developers, recruiters, Advertisers, and Experts. </a:t>
            </a:r>
          </a:p>
          <a:p>
            <a:r>
              <a:rPr lang="en-US" dirty="0" smtClean="0"/>
              <a:t>Company should explore where the network effects are strongest and what are the potential negative network effects. </a:t>
            </a:r>
          </a:p>
          <a:p>
            <a:pPr lvl="1"/>
            <a:r>
              <a:rPr lang="en-US" dirty="0" smtClean="0"/>
              <a:t>Positive effect: Positive sum game between entities</a:t>
            </a:r>
          </a:p>
          <a:p>
            <a:pPr lvl="1"/>
            <a:r>
              <a:rPr lang="en-US" dirty="0" smtClean="0"/>
              <a:t>Negative effect: Zero sum game between entities.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</p:spPr>
        <p:txBody>
          <a:bodyPr/>
          <a:lstStyle/>
          <a:p>
            <a:r>
              <a:rPr lang="en-US" dirty="0" smtClean="0"/>
              <a:t>Network Effect of Social Networks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3200400"/>
            <a:ext cx="22098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USERS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6096000" y="1371600"/>
            <a:ext cx="2209800" cy="1143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RECRUITERS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6033448" y="5083792"/>
            <a:ext cx="2209800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ADVERTIZERS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22098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APPLICATION DEVELOPERS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85464" y="5023512"/>
            <a:ext cx="22098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EXPERTS</a:t>
            </a:r>
            <a:endParaRPr lang="en-US" sz="2400" b="1" dirty="0"/>
          </a:p>
        </p:txBody>
      </p:sp>
      <p:sp>
        <p:nvSpPr>
          <p:cNvPr id="9" name="Left-Right Arrow 8"/>
          <p:cNvSpPr/>
          <p:nvPr/>
        </p:nvSpPr>
        <p:spPr>
          <a:xfrm rot="19131749">
            <a:off x="5257015" y="2642452"/>
            <a:ext cx="990600" cy="369343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 rot="13719447">
            <a:off x="2408921" y="2671373"/>
            <a:ext cx="990600" cy="369343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 rot="19131749">
            <a:off x="2361415" y="4471252"/>
            <a:ext cx="990600" cy="369343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 rot="13719447">
            <a:off x="5228322" y="4500174"/>
            <a:ext cx="990600" cy="369343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rved Down Arrow 12"/>
          <p:cNvSpPr/>
          <p:nvPr/>
        </p:nvSpPr>
        <p:spPr>
          <a:xfrm>
            <a:off x="3657600" y="2133600"/>
            <a:ext cx="1371600" cy="914400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3657600" y="4495800"/>
            <a:ext cx="1371600" cy="914400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Plus 14"/>
          <p:cNvSpPr/>
          <p:nvPr/>
        </p:nvSpPr>
        <p:spPr>
          <a:xfrm>
            <a:off x="2743200" y="1828800"/>
            <a:ext cx="533400" cy="609600"/>
          </a:xfrm>
          <a:prstGeom prst="mathPlus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lus 15"/>
          <p:cNvSpPr/>
          <p:nvPr/>
        </p:nvSpPr>
        <p:spPr>
          <a:xfrm>
            <a:off x="3124200" y="2286000"/>
            <a:ext cx="533400" cy="609600"/>
          </a:xfrm>
          <a:prstGeom prst="mathPlus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lus 16"/>
          <p:cNvSpPr/>
          <p:nvPr/>
        </p:nvSpPr>
        <p:spPr>
          <a:xfrm>
            <a:off x="4953000" y="2286000"/>
            <a:ext cx="533400" cy="609600"/>
          </a:xfrm>
          <a:prstGeom prst="mathPlus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lus 17"/>
          <p:cNvSpPr/>
          <p:nvPr/>
        </p:nvSpPr>
        <p:spPr>
          <a:xfrm>
            <a:off x="5486400" y="1752600"/>
            <a:ext cx="533400" cy="609600"/>
          </a:xfrm>
          <a:prstGeom prst="mathPlus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lus 18"/>
          <p:cNvSpPr/>
          <p:nvPr/>
        </p:nvSpPr>
        <p:spPr>
          <a:xfrm>
            <a:off x="2057400" y="4191000"/>
            <a:ext cx="533400" cy="609600"/>
          </a:xfrm>
          <a:prstGeom prst="mathPlus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lus 19"/>
          <p:cNvSpPr/>
          <p:nvPr/>
        </p:nvSpPr>
        <p:spPr>
          <a:xfrm>
            <a:off x="2590800" y="3657600"/>
            <a:ext cx="533400" cy="609600"/>
          </a:xfrm>
          <a:prstGeom prst="mathPlus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lus 20"/>
          <p:cNvSpPr/>
          <p:nvPr/>
        </p:nvSpPr>
        <p:spPr>
          <a:xfrm>
            <a:off x="4038600" y="2438400"/>
            <a:ext cx="533400" cy="609600"/>
          </a:xfrm>
          <a:prstGeom prst="mathPlus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inus 21"/>
          <p:cNvSpPr/>
          <p:nvPr/>
        </p:nvSpPr>
        <p:spPr>
          <a:xfrm>
            <a:off x="3962400" y="4495800"/>
            <a:ext cx="609600" cy="685800"/>
          </a:xfrm>
          <a:prstGeom prst="mathMinu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inus 22"/>
          <p:cNvSpPr/>
          <p:nvPr/>
        </p:nvSpPr>
        <p:spPr>
          <a:xfrm>
            <a:off x="5638800" y="3733800"/>
            <a:ext cx="609600" cy="685800"/>
          </a:xfrm>
          <a:prstGeom prst="mathMinu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lus 23"/>
          <p:cNvSpPr/>
          <p:nvPr/>
        </p:nvSpPr>
        <p:spPr>
          <a:xfrm>
            <a:off x="6248400" y="4267200"/>
            <a:ext cx="533400" cy="609600"/>
          </a:xfrm>
          <a:prstGeom prst="mathPlus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Effect of 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Two conflicting Arguments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3048000"/>
          <a:ext cx="83820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Market Will Tip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Market won’t tip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Global markets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Geographically Segmented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Switching Costs to move networks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switching costs, easy to multi-home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Platform: Applications will emerge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OpenSocial</a:t>
                      </a:r>
                      <a:r>
                        <a:rPr lang="en-US" baseline="0" dirty="0" smtClean="0"/>
                        <a:t> (Google) Levels the playing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Professions  are a distinct segment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Networks will engulf PNS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Quality of users attract</a:t>
                      </a:r>
                      <a:r>
                        <a:rPr lang="en-US" baseline="0" dirty="0" smtClean="0"/>
                        <a:t> other quality users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 and horizontal</a:t>
                      </a:r>
                      <a:r>
                        <a:rPr lang="en-US" baseline="0" dirty="0" smtClean="0"/>
                        <a:t> segmentations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/>
          <a:lstStyle/>
          <a:p>
            <a:r>
              <a:rPr lang="en-US" dirty="0" smtClean="0"/>
              <a:t>Evaluation of Strategy: Positive Sides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657600" y="3200400"/>
            <a:ext cx="1752600" cy="1905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Great Propositions for Job Seekers: Don’t have to alert your employers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/>
          <a:lstStyle/>
          <a:p>
            <a:r>
              <a:rPr lang="en-US" dirty="0" smtClean="0"/>
              <a:t>Evaluation of Strategy: Negative Sides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657600" y="3200400"/>
            <a:ext cx="1752600" cy="1905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Will  the model really work across several cultures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/>
          <a:lstStyle/>
          <a:p>
            <a:r>
              <a:rPr lang="en-US" dirty="0" smtClean="0"/>
              <a:t>Dilemma 1: Open Versus Closed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dirty="0" smtClean="0"/>
              <a:t>Advantages of Dismantling the Walled Garden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22860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/>
          <a:lstStyle/>
          <a:p>
            <a:r>
              <a:rPr lang="en-US" dirty="0" smtClean="0"/>
              <a:t>Dilemma 1: Open Versus Closed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dirty="0" smtClean="0"/>
              <a:t>Disadvantages Opening the Platforms to users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22860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Dilemma 2: Broadened Scope versus purely professional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dirty="0" smtClean="0"/>
              <a:t>Advantages of adding social networking services</a:t>
            </a:r>
          </a:p>
          <a:p>
            <a:pPr lvl="1"/>
            <a:r>
              <a:rPr lang="en-US" dirty="0" smtClean="0"/>
              <a:t>Leveraging a platform that is already in place. </a:t>
            </a:r>
          </a:p>
          <a:p>
            <a:pPr lvl="1"/>
            <a:r>
              <a:rPr lang="en-US" dirty="0" smtClean="0"/>
              <a:t>Increasing “stickiness’ of services and increasing the frequency of visits. Where do you visit more? LinkedIn </a:t>
            </a:r>
            <a:r>
              <a:rPr lang="en-US" dirty="0" smtClean="0"/>
              <a:t>or </a:t>
            </a:r>
            <a:r>
              <a:rPr lang="en-US" dirty="0" err="1" smtClean="0"/>
              <a:t>Facebook</a:t>
            </a:r>
            <a:r>
              <a:rPr lang="en-US" dirty="0" smtClean="0"/>
              <a:t>.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Dilemma 2: Broadened Scope versus purely professional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dirty="0" smtClean="0"/>
              <a:t>Disadvantages of adding social networking services</a:t>
            </a:r>
          </a:p>
          <a:p>
            <a:pPr lvl="1"/>
            <a:r>
              <a:rPr lang="en-US" dirty="0" smtClean="0"/>
              <a:t>Diluting the LinkedIn brand  and its differentiation from big </a:t>
            </a:r>
            <a:r>
              <a:rPr lang="en-US" dirty="0" err="1" smtClean="0"/>
              <a:t>SNSes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Failing  in efforts  to compete with  big </a:t>
            </a:r>
            <a:r>
              <a:rPr lang="en-US" dirty="0" err="1" smtClean="0"/>
              <a:t>SNSes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LinkedIn Corp.: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5029200" cy="508320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Vision</a:t>
            </a:r>
          </a:p>
          <a:p>
            <a:pPr lvl="1"/>
            <a:r>
              <a:rPr lang="en-US" dirty="0" smtClean="0"/>
              <a:t>Positions itself as a full service professional “productivity tool” (not just personal networking or jobsite)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can be argued that Social Networking will naturally segment along the same lines as traditional media with solid defensible niche for business oriented service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Building high switching costs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419600" y="1676400"/>
          <a:ext cx="4495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399032"/>
          </a:xfrm>
        </p:spPr>
        <p:txBody>
          <a:bodyPr/>
          <a:lstStyle/>
          <a:p>
            <a:r>
              <a:rPr lang="en-US" dirty="0" smtClean="0"/>
              <a:t>QUESTIONS/ COMMENTS?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LinkedIn Corp.: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5105400" cy="49308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Value Proposition</a:t>
            </a:r>
          </a:p>
          <a:p>
            <a:pPr lvl="1"/>
            <a:r>
              <a:rPr lang="en-US" dirty="0" smtClean="0"/>
              <a:t>Strives to draw professional users by improving its offerings and differentiating itself from Social networking Sites(</a:t>
            </a:r>
            <a:r>
              <a:rPr lang="en-US" dirty="0" err="1" smtClean="0"/>
              <a:t>SNSes</a:t>
            </a:r>
            <a:r>
              <a:rPr lang="en-US" dirty="0" smtClean="0"/>
              <a:t>) that promote personal and recreational Social Networking.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Driving users to visit LinkedIn for multiple reasons.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Reaching other networks while preserving privacy. </a:t>
            </a:r>
          </a:p>
          <a:p>
            <a:pPr lvl="1"/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4419600" y="1600200"/>
          <a:ext cx="4495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LinkedIn Corp.: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Value Proposition</a:t>
            </a:r>
          </a:p>
          <a:p>
            <a:pPr lvl="1"/>
            <a:r>
              <a:rPr lang="en-US" dirty="0" smtClean="0"/>
              <a:t>Rolled out a new home page comprising </a:t>
            </a:r>
          </a:p>
          <a:p>
            <a:pPr lvl="1"/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0" y="3200400"/>
          <a:ext cx="91440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LinkedIn Corp.: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dirty="0" smtClean="0"/>
              <a:t>Business  Model: five sources of revenue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2133600"/>
          <a:ext cx="89154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LinkedIn Corp.: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r>
              <a:rPr lang="en-US" b="1" dirty="0" smtClean="0"/>
              <a:t>Platform Management</a:t>
            </a:r>
          </a:p>
          <a:p>
            <a:pPr lvl="1"/>
            <a:r>
              <a:rPr lang="en-US" dirty="0" smtClean="0"/>
              <a:t>Functions as a technology platform on which users can build applications for value additions. </a:t>
            </a:r>
          </a:p>
          <a:p>
            <a:pPr lvl="1"/>
            <a:r>
              <a:rPr lang="en-US" dirty="0" smtClean="0"/>
              <a:t>Allowed Google’s </a:t>
            </a:r>
            <a:r>
              <a:rPr lang="en-US" dirty="0" err="1" smtClean="0"/>
              <a:t>OpenSocial</a:t>
            </a:r>
            <a:r>
              <a:rPr lang="en-US" dirty="0" smtClean="0"/>
              <a:t> platform to create conference calendar. </a:t>
            </a:r>
          </a:p>
          <a:p>
            <a:pPr lvl="1"/>
            <a:r>
              <a:rPr lang="en-US" dirty="0" smtClean="0"/>
              <a:t>Unlike </a:t>
            </a:r>
            <a:r>
              <a:rPr lang="en-US" dirty="0" err="1" smtClean="0"/>
              <a:t>Facebook</a:t>
            </a:r>
            <a:r>
              <a:rPr lang="en-US" dirty="0" smtClean="0"/>
              <a:t>, LinkedIn has stricter controls and quality standards. </a:t>
            </a:r>
          </a:p>
          <a:p>
            <a:pPr lvl="1"/>
            <a:r>
              <a:rPr lang="en-US" dirty="0" smtClean="0"/>
              <a:t>LinkedIn philosophy “ We won’t allow viral spreading of unprofessional applications”.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LinkedIn Corp.: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r>
              <a:rPr lang="en-US" b="1" dirty="0" smtClean="0"/>
              <a:t>International Expansion</a:t>
            </a:r>
          </a:p>
          <a:p>
            <a:pPr lvl="1"/>
            <a:r>
              <a:rPr lang="en-US" dirty="0" smtClean="0"/>
              <a:t>Languages other than English planned: French, Japanese, Spanish. </a:t>
            </a:r>
          </a:p>
          <a:p>
            <a:pPr lvl="1"/>
            <a:r>
              <a:rPr lang="en-US" dirty="0" smtClean="0"/>
              <a:t>Chinese: Be more specific     </a:t>
            </a:r>
          </a:p>
          <a:p>
            <a:pPr lvl="1"/>
            <a:r>
              <a:rPr lang="en-US" dirty="0" smtClean="0"/>
              <a:t>Japanese culture looks down upon disloyalty to current employer. </a:t>
            </a:r>
          </a:p>
          <a:p>
            <a:pPr lvl="1"/>
            <a:r>
              <a:rPr lang="en-US" dirty="0" smtClean="0"/>
              <a:t>In China it is spend months to het recommendations and personal referrals, so current model many not work.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LinkedIn Corp.: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r>
              <a:rPr lang="en-US" b="1" dirty="0" smtClean="0"/>
              <a:t>Competition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0" y="2362200"/>
            <a:ext cx="2286000" cy="3276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Professional  network Services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209800" y="2362200"/>
            <a:ext cx="2209800" cy="3352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Social Network Services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086600" y="2362200"/>
            <a:ext cx="1828800" cy="990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Xing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7086600" y="3581400"/>
            <a:ext cx="18288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Monster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7086600" y="4724400"/>
            <a:ext cx="18288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Specialized: The Ladders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520288" y="39624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228600" y="2362200"/>
            <a:ext cx="1828800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Facebook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28600" y="3581400"/>
            <a:ext cx="1828800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MySpace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228600" y="4724400"/>
            <a:ext cx="1828800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Orkut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LinkedIn Corp.: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Dilemma 1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Strategic Dilemma 2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2438400"/>
            <a:ext cx="3352800" cy="685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Closed Environment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800600" y="2438400"/>
            <a:ext cx="3505200" cy="685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Open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066800" y="4724400"/>
            <a:ext cx="3352800" cy="685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Exclusively  Professional 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4800600" y="4724400"/>
            <a:ext cx="3505200" cy="685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Go Social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440</TotalTime>
  <Words>789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Theme1</vt:lpstr>
      <vt:lpstr>LinkedIn Corp., 2008 </vt:lpstr>
      <vt:lpstr>LinkedIn Corp.: Overview</vt:lpstr>
      <vt:lpstr>LinkedIn Corp.: Overview</vt:lpstr>
      <vt:lpstr>LinkedIn Corp.: Overview</vt:lpstr>
      <vt:lpstr>LinkedIn Corp.: Overview</vt:lpstr>
      <vt:lpstr>LinkedIn Corp.: Overview</vt:lpstr>
      <vt:lpstr>LinkedIn Corp.: Overview</vt:lpstr>
      <vt:lpstr>LinkedIn Corp.: Overview</vt:lpstr>
      <vt:lpstr>LinkedIn Corp.: Overview</vt:lpstr>
      <vt:lpstr>Three Essential Aspects</vt:lpstr>
      <vt:lpstr>Network Effect of Social Networks</vt:lpstr>
      <vt:lpstr>Network Effect of Social Networks</vt:lpstr>
      <vt:lpstr>Network Effect of Social Networks</vt:lpstr>
      <vt:lpstr>Evaluation of Strategy: Positive Sides</vt:lpstr>
      <vt:lpstr>Evaluation of Strategy: Negative Sides</vt:lpstr>
      <vt:lpstr>Dilemma 1: Open Versus Closed Architecture</vt:lpstr>
      <vt:lpstr>Dilemma 1: Open Versus Closed Architecture</vt:lpstr>
      <vt:lpstr>Dilemma 2: Broadened Scope versus purely professional network</vt:lpstr>
      <vt:lpstr>Dilemma 2: Broadened Scope versus purely professional network</vt:lpstr>
      <vt:lpstr>QUESTIONS/ COMMENTS?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Linkedin Corp., 2008 </dc:title>
  <dc:creator>Avimanyu Datta</dc:creator>
  <cp:lastModifiedBy>Avimanyu Datta</cp:lastModifiedBy>
  <cp:revision>42</cp:revision>
  <dcterms:created xsi:type="dcterms:W3CDTF">2006-08-16T00:00:00Z</dcterms:created>
  <dcterms:modified xsi:type="dcterms:W3CDTF">2011-04-04T21:35:00Z</dcterms:modified>
</cp:coreProperties>
</file>