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7" r:id="rId3"/>
    <p:sldId id="268" r:id="rId4"/>
    <p:sldId id="269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0" r:id="rId14"/>
    <p:sldId id="257" r:id="rId15"/>
    <p:sldId id="258" r:id="rId16"/>
    <p:sldId id="279" r:id="rId17"/>
    <p:sldId id="280" r:id="rId18"/>
    <p:sldId id="259" r:id="rId19"/>
    <p:sldId id="260" r:id="rId20"/>
    <p:sldId id="261" r:id="rId21"/>
    <p:sldId id="262" r:id="rId22"/>
    <p:sldId id="263" r:id="rId23"/>
    <p:sldId id="281" r:id="rId24"/>
    <p:sldId id="264" r:id="rId25"/>
    <p:sldId id="282" r:id="rId26"/>
    <p:sldId id="265" r:id="rId27"/>
    <p:sldId id="266" r:id="rId28"/>
  </p:sldIdLst>
  <p:sldSz cx="9144000" cy="6858000" type="screen4x3"/>
  <p:notesSz cx="6858000" cy="8912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91000" autoAdjust="0"/>
  </p:normalViewPr>
  <p:slideViewPr>
    <p:cSldViewPr>
      <p:cViewPr varScale="1">
        <p:scale>
          <a:sx n="68" d="100"/>
          <a:sy n="68" d="100"/>
        </p:scale>
        <p:origin x="-8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78EF52-A566-4BFB-83DA-B683DB2FA286}" type="doc">
      <dgm:prSet loTypeId="urn:microsoft.com/office/officeart/2005/8/layout/gear1" loCatId="cycle" qsTypeId="urn:microsoft.com/office/officeart/2005/8/quickstyle/3d2" qsCatId="3D" csTypeId="urn:microsoft.com/office/officeart/2005/8/colors/colorful2" csCatId="colorful" phldr="1"/>
      <dgm:spPr/>
    </dgm:pt>
    <dgm:pt modelId="{3475DDDE-48CB-408A-AA60-DAB13E718501}">
      <dgm:prSet phldrT="[Text]"/>
      <dgm:spPr/>
      <dgm:t>
        <a:bodyPr/>
        <a:lstStyle/>
        <a:p>
          <a:r>
            <a:rPr lang="en-US" b="1" dirty="0" smtClean="0"/>
            <a:t>Rapid Responsiveness</a:t>
          </a:r>
          <a:endParaRPr lang="en-US" b="1" dirty="0"/>
        </a:p>
      </dgm:t>
    </dgm:pt>
    <dgm:pt modelId="{E2D78E98-3F3E-4079-A709-77900A568235}" type="parTrans" cxnId="{C85457A6-BA94-44D8-928A-D9D320ADD128}">
      <dgm:prSet/>
      <dgm:spPr/>
      <dgm:t>
        <a:bodyPr/>
        <a:lstStyle/>
        <a:p>
          <a:endParaRPr lang="en-US" b="1"/>
        </a:p>
      </dgm:t>
    </dgm:pt>
    <dgm:pt modelId="{F7EE547D-A4FF-4594-B2CC-9EA50FD3A1DB}" type="sibTrans" cxnId="{C85457A6-BA94-44D8-928A-D9D320ADD128}">
      <dgm:prSet/>
      <dgm:spPr/>
      <dgm:t>
        <a:bodyPr/>
        <a:lstStyle/>
        <a:p>
          <a:endParaRPr lang="en-US" b="1"/>
        </a:p>
      </dgm:t>
    </dgm:pt>
    <dgm:pt modelId="{E7BD1B92-4779-4DA6-AB15-7842ABD810F8}">
      <dgm:prSet phldrT="[Text]"/>
      <dgm:spPr/>
      <dgm:t>
        <a:bodyPr/>
        <a:lstStyle/>
        <a:p>
          <a:r>
            <a:rPr lang="en-US" b="1" dirty="0" smtClean="0"/>
            <a:t>Product Innovation</a:t>
          </a:r>
          <a:endParaRPr lang="en-US" b="1" dirty="0"/>
        </a:p>
      </dgm:t>
    </dgm:pt>
    <dgm:pt modelId="{7A5ECD9D-8343-43CC-B4E9-5EEB27E814B8}" type="parTrans" cxnId="{AD06120F-567A-4535-ABDA-21A3843349B9}">
      <dgm:prSet/>
      <dgm:spPr/>
      <dgm:t>
        <a:bodyPr/>
        <a:lstStyle/>
        <a:p>
          <a:endParaRPr lang="en-US" b="1"/>
        </a:p>
      </dgm:t>
    </dgm:pt>
    <dgm:pt modelId="{A0C43393-0A38-47DD-9C8A-2AA229D121FE}" type="sibTrans" cxnId="{AD06120F-567A-4535-ABDA-21A3843349B9}">
      <dgm:prSet/>
      <dgm:spPr/>
      <dgm:t>
        <a:bodyPr/>
        <a:lstStyle/>
        <a:p>
          <a:endParaRPr lang="en-US" b="1"/>
        </a:p>
      </dgm:t>
    </dgm:pt>
    <dgm:pt modelId="{B78D6614-8074-4BD5-915B-B5A69867F6E6}">
      <dgm:prSet phldrT="[Text]"/>
      <dgm:spPr/>
      <dgm:t>
        <a:bodyPr/>
        <a:lstStyle/>
        <a:p>
          <a:r>
            <a:rPr lang="en-US" b="1" dirty="0" smtClean="0"/>
            <a:t>Flexibility</a:t>
          </a:r>
          <a:endParaRPr lang="en-US" b="1" dirty="0"/>
        </a:p>
      </dgm:t>
    </dgm:pt>
    <dgm:pt modelId="{7806F3E1-E4CA-4BF0-9A5C-08B827D287FF}" type="parTrans" cxnId="{C330EC46-A936-4BB8-830D-D14D36ED13FB}">
      <dgm:prSet/>
      <dgm:spPr/>
      <dgm:t>
        <a:bodyPr/>
        <a:lstStyle/>
        <a:p>
          <a:endParaRPr lang="en-US" b="1"/>
        </a:p>
      </dgm:t>
    </dgm:pt>
    <dgm:pt modelId="{3C13F1C8-E957-48C8-9A35-E6F37608D689}" type="sibTrans" cxnId="{C330EC46-A936-4BB8-830D-D14D36ED13FB}">
      <dgm:prSet/>
      <dgm:spPr/>
      <dgm:t>
        <a:bodyPr/>
        <a:lstStyle/>
        <a:p>
          <a:endParaRPr lang="en-US" b="1"/>
        </a:p>
      </dgm:t>
    </dgm:pt>
    <dgm:pt modelId="{C7A50D3E-2FBC-472F-B346-ED4D6689357F}" type="pres">
      <dgm:prSet presAssocID="{4278EF52-A566-4BFB-83DA-B683DB2FA28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C372F4F-E4F1-4402-9CC7-A96321AD4AC4}" type="pres">
      <dgm:prSet presAssocID="{3475DDDE-48CB-408A-AA60-DAB13E71850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89490-598F-45E4-B177-DA45E0D0F6A4}" type="pres">
      <dgm:prSet presAssocID="{3475DDDE-48CB-408A-AA60-DAB13E718501}" presName="gear1srcNode" presStyleLbl="node1" presStyleIdx="0" presStyleCnt="3"/>
      <dgm:spPr/>
      <dgm:t>
        <a:bodyPr/>
        <a:lstStyle/>
        <a:p>
          <a:endParaRPr lang="en-US"/>
        </a:p>
      </dgm:t>
    </dgm:pt>
    <dgm:pt modelId="{7E7632B9-9013-48FE-B173-F84A4AB4EB37}" type="pres">
      <dgm:prSet presAssocID="{3475DDDE-48CB-408A-AA60-DAB13E718501}" presName="gear1dstNode" presStyleLbl="node1" presStyleIdx="0" presStyleCnt="3"/>
      <dgm:spPr/>
      <dgm:t>
        <a:bodyPr/>
        <a:lstStyle/>
        <a:p>
          <a:endParaRPr lang="en-US"/>
        </a:p>
      </dgm:t>
    </dgm:pt>
    <dgm:pt modelId="{9843EBE3-EC20-4970-AE99-A98616D5B180}" type="pres">
      <dgm:prSet presAssocID="{E7BD1B92-4779-4DA6-AB15-7842ABD810F8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64FCF-F5A5-4B19-BAEA-9ECB49ED12B4}" type="pres">
      <dgm:prSet presAssocID="{E7BD1B92-4779-4DA6-AB15-7842ABD810F8}" presName="gear2srcNode" presStyleLbl="node1" presStyleIdx="1" presStyleCnt="3"/>
      <dgm:spPr/>
      <dgm:t>
        <a:bodyPr/>
        <a:lstStyle/>
        <a:p>
          <a:endParaRPr lang="en-US"/>
        </a:p>
      </dgm:t>
    </dgm:pt>
    <dgm:pt modelId="{DDE62B30-6098-4AC2-9087-B31291F36FE4}" type="pres">
      <dgm:prSet presAssocID="{E7BD1B92-4779-4DA6-AB15-7842ABD810F8}" presName="gear2dstNode" presStyleLbl="node1" presStyleIdx="1" presStyleCnt="3"/>
      <dgm:spPr/>
      <dgm:t>
        <a:bodyPr/>
        <a:lstStyle/>
        <a:p>
          <a:endParaRPr lang="en-US"/>
        </a:p>
      </dgm:t>
    </dgm:pt>
    <dgm:pt modelId="{CEC99B5D-B1E7-4F70-8FAF-BA539D14A8DD}" type="pres">
      <dgm:prSet presAssocID="{B78D6614-8074-4BD5-915B-B5A69867F6E6}" presName="gear3" presStyleLbl="node1" presStyleIdx="2" presStyleCnt="3"/>
      <dgm:spPr/>
      <dgm:t>
        <a:bodyPr/>
        <a:lstStyle/>
        <a:p>
          <a:endParaRPr lang="en-US"/>
        </a:p>
      </dgm:t>
    </dgm:pt>
    <dgm:pt modelId="{8A643E83-DA62-46B8-987C-4EF054C5427E}" type="pres">
      <dgm:prSet presAssocID="{B78D6614-8074-4BD5-915B-B5A69867F6E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CB9BD-B934-433C-A14E-C80F1689811C}" type="pres">
      <dgm:prSet presAssocID="{B78D6614-8074-4BD5-915B-B5A69867F6E6}" presName="gear3srcNode" presStyleLbl="node1" presStyleIdx="2" presStyleCnt="3"/>
      <dgm:spPr/>
      <dgm:t>
        <a:bodyPr/>
        <a:lstStyle/>
        <a:p>
          <a:endParaRPr lang="en-US"/>
        </a:p>
      </dgm:t>
    </dgm:pt>
    <dgm:pt modelId="{9DF29589-89A8-475B-B878-E3B0E1272D1B}" type="pres">
      <dgm:prSet presAssocID="{B78D6614-8074-4BD5-915B-B5A69867F6E6}" presName="gear3dstNode" presStyleLbl="node1" presStyleIdx="2" presStyleCnt="3"/>
      <dgm:spPr/>
      <dgm:t>
        <a:bodyPr/>
        <a:lstStyle/>
        <a:p>
          <a:endParaRPr lang="en-US"/>
        </a:p>
      </dgm:t>
    </dgm:pt>
    <dgm:pt modelId="{6F4BAB9B-6A42-4031-9B6D-E744A1066F92}" type="pres">
      <dgm:prSet presAssocID="{F7EE547D-A4FF-4594-B2CC-9EA50FD3A1DB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C63CDAB1-B26A-4F4D-8CDA-9BFA83B54025}" type="pres">
      <dgm:prSet presAssocID="{A0C43393-0A38-47DD-9C8A-2AA229D121FE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5B1471A8-63BA-4213-AA59-8CF1B9FFFCE7}" type="pres">
      <dgm:prSet presAssocID="{3C13F1C8-E957-48C8-9A35-E6F37608D689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2C50E4FA-110F-422E-8B41-4F86B1C1A8F1}" type="presOf" srcId="{A0C43393-0A38-47DD-9C8A-2AA229D121FE}" destId="{C63CDAB1-B26A-4F4D-8CDA-9BFA83B54025}" srcOrd="0" destOrd="0" presId="urn:microsoft.com/office/officeart/2005/8/layout/gear1"/>
    <dgm:cxn modelId="{F0FAE693-2AB3-4B10-B8EF-DB0D7F209ECD}" type="presOf" srcId="{4278EF52-A566-4BFB-83DA-B683DB2FA286}" destId="{C7A50D3E-2FBC-472F-B346-ED4D6689357F}" srcOrd="0" destOrd="0" presId="urn:microsoft.com/office/officeart/2005/8/layout/gear1"/>
    <dgm:cxn modelId="{C85457A6-BA94-44D8-928A-D9D320ADD128}" srcId="{4278EF52-A566-4BFB-83DA-B683DB2FA286}" destId="{3475DDDE-48CB-408A-AA60-DAB13E718501}" srcOrd="0" destOrd="0" parTransId="{E2D78E98-3F3E-4079-A709-77900A568235}" sibTransId="{F7EE547D-A4FF-4594-B2CC-9EA50FD3A1DB}"/>
    <dgm:cxn modelId="{F31FFE73-37A0-4CAE-897E-B95638124400}" type="presOf" srcId="{B78D6614-8074-4BD5-915B-B5A69867F6E6}" destId="{CEC99B5D-B1E7-4F70-8FAF-BA539D14A8DD}" srcOrd="0" destOrd="0" presId="urn:microsoft.com/office/officeart/2005/8/layout/gear1"/>
    <dgm:cxn modelId="{600863A9-042F-4D67-8165-144AB84A6D76}" type="presOf" srcId="{E7BD1B92-4779-4DA6-AB15-7842ABD810F8}" destId="{DDE62B30-6098-4AC2-9087-B31291F36FE4}" srcOrd="2" destOrd="0" presId="urn:microsoft.com/office/officeart/2005/8/layout/gear1"/>
    <dgm:cxn modelId="{8D59E03F-BAE6-4B65-86B6-5EECC53432C9}" type="presOf" srcId="{E7BD1B92-4779-4DA6-AB15-7842ABD810F8}" destId="{FF064FCF-F5A5-4B19-BAEA-9ECB49ED12B4}" srcOrd="1" destOrd="0" presId="urn:microsoft.com/office/officeart/2005/8/layout/gear1"/>
    <dgm:cxn modelId="{A1B6AB4B-4BFC-4E6E-A94E-F90E076D86A9}" type="presOf" srcId="{B78D6614-8074-4BD5-915B-B5A69867F6E6}" destId="{911CB9BD-B934-433C-A14E-C80F1689811C}" srcOrd="2" destOrd="0" presId="urn:microsoft.com/office/officeart/2005/8/layout/gear1"/>
    <dgm:cxn modelId="{4A69C161-2094-4F59-BC59-0C82D6DFA744}" type="presOf" srcId="{3475DDDE-48CB-408A-AA60-DAB13E718501}" destId="{7E7632B9-9013-48FE-B173-F84A4AB4EB37}" srcOrd="2" destOrd="0" presId="urn:microsoft.com/office/officeart/2005/8/layout/gear1"/>
    <dgm:cxn modelId="{C330EC46-A936-4BB8-830D-D14D36ED13FB}" srcId="{4278EF52-A566-4BFB-83DA-B683DB2FA286}" destId="{B78D6614-8074-4BD5-915B-B5A69867F6E6}" srcOrd="2" destOrd="0" parTransId="{7806F3E1-E4CA-4BF0-9A5C-08B827D287FF}" sibTransId="{3C13F1C8-E957-48C8-9A35-E6F37608D689}"/>
    <dgm:cxn modelId="{8CF8567B-6185-4971-A2F3-FC8476C7EBC4}" type="presOf" srcId="{B78D6614-8074-4BD5-915B-B5A69867F6E6}" destId="{9DF29589-89A8-475B-B878-E3B0E1272D1B}" srcOrd="3" destOrd="0" presId="urn:microsoft.com/office/officeart/2005/8/layout/gear1"/>
    <dgm:cxn modelId="{5B2B03B7-83F7-46E5-9224-DE3C2CE8366C}" type="presOf" srcId="{3C13F1C8-E957-48C8-9A35-E6F37608D689}" destId="{5B1471A8-63BA-4213-AA59-8CF1B9FFFCE7}" srcOrd="0" destOrd="0" presId="urn:microsoft.com/office/officeart/2005/8/layout/gear1"/>
    <dgm:cxn modelId="{6AC4D371-8D10-4EA1-8056-9C90F1782077}" type="presOf" srcId="{E7BD1B92-4779-4DA6-AB15-7842ABD810F8}" destId="{9843EBE3-EC20-4970-AE99-A98616D5B180}" srcOrd="0" destOrd="0" presId="urn:microsoft.com/office/officeart/2005/8/layout/gear1"/>
    <dgm:cxn modelId="{FE2454D8-23A7-4714-A0F5-CA2B558E3AE2}" type="presOf" srcId="{B78D6614-8074-4BD5-915B-B5A69867F6E6}" destId="{8A643E83-DA62-46B8-987C-4EF054C5427E}" srcOrd="1" destOrd="0" presId="urn:microsoft.com/office/officeart/2005/8/layout/gear1"/>
    <dgm:cxn modelId="{15869323-E7E0-4B25-91B4-FC465E93CEB2}" type="presOf" srcId="{F7EE547D-A4FF-4594-B2CC-9EA50FD3A1DB}" destId="{6F4BAB9B-6A42-4031-9B6D-E744A1066F92}" srcOrd="0" destOrd="0" presId="urn:microsoft.com/office/officeart/2005/8/layout/gear1"/>
    <dgm:cxn modelId="{AD06120F-567A-4535-ABDA-21A3843349B9}" srcId="{4278EF52-A566-4BFB-83DA-B683DB2FA286}" destId="{E7BD1B92-4779-4DA6-AB15-7842ABD810F8}" srcOrd="1" destOrd="0" parTransId="{7A5ECD9D-8343-43CC-B4E9-5EEB27E814B8}" sibTransId="{A0C43393-0A38-47DD-9C8A-2AA229D121FE}"/>
    <dgm:cxn modelId="{5B2E875E-72DA-4B1F-9570-AC0950775F36}" type="presOf" srcId="{3475DDDE-48CB-408A-AA60-DAB13E718501}" destId="{CC372F4F-E4F1-4402-9CC7-A96321AD4AC4}" srcOrd="0" destOrd="0" presId="urn:microsoft.com/office/officeart/2005/8/layout/gear1"/>
    <dgm:cxn modelId="{0226CC71-BA91-40E9-9E22-6F5514482AEA}" type="presOf" srcId="{3475DDDE-48CB-408A-AA60-DAB13E718501}" destId="{AAD89490-598F-45E4-B177-DA45E0D0F6A4}" srcOrd="1" destOrd="0" presId="urn:microsoft.com/office/officeart/2005/8/layout/gear1"/>
    <dgm:cxn modelId="{61C4C2B7-D50A-4604-8039-F3FE88C58E08}" type="presParOf" srcId="{C7A50D3E-2FBC-472F-B346-ED4D6689357F}" destId="{CC372F4F-E4F1-4402-9CC7-A96321AD4AC4}" srcOrd="0" destOrd="0" presId="urn:microsoft.com/office/officeart/2005/8/layout/gear1"/>
    <dgm:cxn modelId="{2A9A7276-E7EB-4128-B2BB-2EDF42FABF89}" type="presParOf" srcId="{C7A50D3E-2FBC-472F-B346-ED4D6689357F}" destId="{AAD89490-598F-45E4-B177-DA45E0D0F6A4}" srcOrd="1" destOrd="0" presId="urn:microsoft.com/office/officeart/2005/8/layout/gear1"/>
    <dgm:cxn modelId="{B4B5294F-93F3-4DC5-B23A-F7E236E27651}" type="presParOf" srcId="{C7A50D3E-2FBC-472F-B346-ED4D6689357F}" destId="{7E7632B9-9013-48FE-B173-F84A4AB4EB37}" srcOrd="2" destOrd="0" presId="urn:microsoft.com/office/officeart/2005/8/layout/gear1"/>
    <dgm:cxn modelId="{E3556732-187B-4298-AE6E-C02B9995ACC9}" type="presParOf" srcId="{C7A50D3E-2FBC-472F-B346-ED4D6689357F}" destId="{9843EBE3-EC20-4970-AE99-A98616D5B180}" srcOrd="3" destOrd="0" presId="urn:microsoft.com/office/officeart/2005/8/layout/gear1"/>
    <dgm:cxn modelId="{9AD6AA6A-CF82-4E9A-BDBB-B74CAF477119}" type="presParOf" srcId="{C7A50D3E-2FBC-472F-B346-ED4D6689357F}" destId="{FF064FCF-F5A5-4B19-BAEA-9ECB49ED12B4}" srcOrd="4" destOrd="0" presId="urn:microsoft.com/office/officeart/2005/8/layout/gear1"/>
    <dgm:cxn modelId="{59A16D97-1AFD-4204-8562-A0FF8B17FD10}" type="presParOf" srcId="{C7A50D3E-2FBC-472F-B346-ED4D6689357F}" destId="{DDE62B30-6098-4AC2-9087-B31291F36FE4}" srcOrd="5" destOrd="0" presId="urn:microsoft.com/office/officeart/2005/8/layout/gear1"/>
    <dgm:cxn modelId="{58C26EEF-961F-4222-A317-A30A99E168FB}" type="presParOf" srcId="{C7A50D3E-2FBC-472F-B346-ED4D6689357F}" destId="{CEC99B5D-B1E7-4F70-8FAF-BA539D14A8DD}" srcOrd="6" destOrd="0" presId="urn:microsoft.com/office/officeart/2005/8/layout/gear1"/>
    <dgm:cxn modelId="{376A04FE-8D69-4CD4-881D-592BCB9F10A2}" type="presParOf" srcId="{C7A50D3E-2FBC-472F-B346-ED4D6689357F}" destId="{8A643E83-DA62-46B8-987C-4EF054C5427E}" srcOrd="7" destOrd="0" presId="urn:microsoft.com/office/officeart/2005/8/layout/gear1"/>
    <dgm:cxn modelId="{6AE72C2C-FFAF-48C4-9BDA-1711D41D2CFE}" type="presParOf" srcId="{C7A50D3E-2FBC-472F-B346-ED4D6689357F}" destId="{911CB9BD-B934-433C-A14E-C80F1689811C}" srcOrd="8" destOrd="0" presId="urn:microsoft.com/office/officeart/2005/8/layout/gear1"/>
    <dgm:cxn modelId="{FD4A5FE5-B8B5-43B6-8AD7-A7B846DC61E7}" type="presParOf" srcId="{C7A50D3E-2FBC-472F-B346-ED4D6689357F}" destId="{9DF29589-89A8-475B-B878-E3B0E1272D1B}" srcOrd="9" destOrd="0" presId="urn:microsoft.com/office/officeart/2005/8/layout/gear1"/>
    <dgm:cxn modelId="{5D179E3B-AC64-41A0-B1B1-C27306C7B3AD}" type="presParOf" srcId="{C7A50D3E-2FBC-472F-B346-ED4D6689357F}" destId="{6F4BAB9B-6A42-4031-9B6D-E744A1066F92}" srcOrd="10" destOrd="0" presId="urn:microsoft.com/office/officeart/2005/8/layout/gear1"/>
    <dgm:cxn modelId="{5CD6C193-B553-4AB1-8F92-7CC64C885595}" type="presParOf" srcId="{C7A50D3E-2FBC-472F-B346-ED4D6689357F}" destId="{C63CDAB1-B26A-4F4D-8CDA-9BFA83B54025}" srcOrd="11" destOrd="0" presId="urn:microsoft.com/office/officeart/2005/8/layout/gear1"/>
    <dgm:cxn modelId="{6E3F7121-EF77-4D42-AB1D-B23E33657E0D}" type="presParOf" srcId="{C7A50D3E-2FBC-472F-B346-ED4D6689357F}" destId="{5B1471A8-63BA-4213-AA59-8CF1B9FFFCE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C77E8B-67C3-4BC9-BA1B-4769CEFF3054}" type="doc">
      <dgm:prSet loTypeId="urn:microsoft.com/office/officeart/2005/8/layout/cycle4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F1FC1E2-EE6D-407E-B8B9-BBFD0C6A293B}">
      <dgm:prSet phldrT="[Text]"/>
      <dgm:spPr/>
      <dgm:t>
        <a:bodyPr/>
        <a:lstStyle/>
        <a:p>
          <a:r>
            <a:rPr lang="en-US" b="1" dirty="0" smtClean="0"/>
            <a:t>Multinational</a:t>
          </a:r>
          <a:endParaRPr lang="en-US" b="1" dirty="0"/>
        </a:p>
      </dgm:t>
    </dgm:pt>
    <dgm:pt modelId="{D64E64CE-5253-4A61-91DD-006FB42AAC09}" type="parTrans" cxnId="{CDCED18E-EE25-435D-A1E3-D5867DD570B3}">
      <dgm:prSet/>
      <dgm:spPr/>
      <dgm:t>
        <a:bodyPr/>
        <a:lstStyle/>
        <a:p>
          <a:endParaRPr lang="en-US"/>
        </a:p>
      </dgm:t>
    </dgm:pt>
    <dgm:pt modelId="{26555B31-6601-4A97-A99C-0DE4171303D8}" type="sibTrans" cxnId="{CDCED18E-EE25-435D-A1E3-D5867DD570B3}">
      <dgm:prSet/>
      <dgm:spPr/>
      <dgm:t>
        <a:bodyPr/>
        <a:lstStyle/>
        <a:p>
          <a:endParaRPr lang="en-US"/>
        </a:p>
      </dgm:t>
    </dgm:pt>
    <dgm:pt modelId="{E46602E6-4E3E-43AD-9F41-57CE0559DBD0}">
      <dgm:prSet phldrT="[Text]" custT="1"/>
      <dgm:spPr/>
      <dgm:t>
        <a:bodyPr/>
        <a:lstStyle/>
        <a:p>
          <a:pPr algn="just"/>
          <a:r>
            <a:rPr lang="en-US" sz="1600" dirty="0" smtClean="0"/>
            <a:t>Local responsiveness  and Differentiation</a:t>
          </a:r>
          <a:endParaRPr lang="en-US" sz="1600" dirty="0"/>
        </a:p>
      </dgm:t>
    </dgm:pt>
    <dgm:pt modelId="{F59F9484-F4C3-4E4B-8EA5-BDCDF497EBB7}" type="parTrans" cxnId="{DC12C50B-0DE9-4096-9BB9-64C2028E9874}">
      <dgm:prSet/>
      <dgm:spPr/>
      <dgm:t>
        <a:bodyPr/>
        <a:lstStyle/>
        <a:p>
          <a:endParaRPr lang="en-US"/>
        </a:p>
      </dgm:t>
    </dgm:pt>
    <dgm:pt modelId="{2731EA98-81F0-49A9-BD16-57C7BD16C33E}" type="sibTrans" cxnId="{DC12C50B-0DE9-4096-9BB9-64C2028E9874}">
      <dgm:prSet/>
      <dgm:spPr/>
      <dgm:t>
        <a:bodyPr/>
        <a:lstStyle/>
        <a:p>
          <a:endParaRPr lang="en-US"/>
        </a:p>
      </dgm:t>
    </dgm:pt>
    <dgm:pt modelId="{C402F4A8-A367-48ED-B759-69DA9AF42C6A}">
      <dgm:prSet phldrT="[Text]"/>
      <dgm:spPr/>
      <dgm:t>
        <a:bodyPr/>
        <a:lstStyle/>
        <a:p>
          <a:r>
            <a:rPr lang="en-US" b="1" dirty="0" smtClean="0"/>
            <a:t>Global	</a:t>
          </a:r>
          <a:endParaRPr lang="en-US" b="1" dirty="0"/>
        </a:p>
      </dgm:t>
    </dgm:pt>
    <dgm:pt modelId="{1FE2C95B-6C60-45BC-BC44-620B6F00DF4D}" type="parTrans" cxnId="{8E93C9B5-2567-46AF-A0CA-280F2B787707}">
      <dgm:prSet/>
      <dgm:spPr/>
      <dgm:t>
        <a:bodyPr/>
        <a:lstStyle/>
        <a:p>
          <a:endParaRPr lang="en-US"/>
        </a:p>
      </dgm:t>
    </dgm:pt>
    <dgm:pt modelId="{24FAFAF1-B9FF-4177-B7C5-3B5FB2DB3A75}" type="sibTrans" cxnId="{8E93C9B5-2567-46AF-A0CA-280F2B787707}">
      <dgm:prSet/>
      <dgm:spPr/>
      <dgm:t>
        <a:bodyPr/>
        <a:lstStyle/>
        <a:p>
          <a:endParaRPr lang="en-US"/>
        </a:p>
      </dgm:t>
    </dgm:pt>
    <dgm:pt modelId="{28EF1783-3262-4EC5-9281-E7C841A4645D}">
      <dgm:prSet phldrT="[Text]" custT="1"/>
      <dgm:spPr/>
      <dgm:t>
        <a:bodyPr/>
        <a:lstStyle/>
        <a:p>
          <a:r>
            <a:rPr lang="en-US" sz="1600" dirty="0" smtClean="0"/>
            <a:t>Closely Managed Worldwide activities through central control</a:t>
          </a:r>
          <a:endParaRPr lang="en-US" sz="1600" dirty="0"/>
        </a:p>
      </dgm:t>
    </dgm:pt>
    <dgm:pt modelId="{C659EC96-408C-4BF1-921B-BEBAE97A9383}" type="parTrans" cxnId="{80BB3A07-B336-4555-9D90-7D4AC7C1391F}">
      <dgm:prSet/>
      <dgm:spPr/>
      <dgm:t>
        <a:bodyPr/>
        <a:lstStyle/>
        <a:p>
          <a:endParaRPr lang="en-US"/>
        </a:p>
      </dgm:t>
    </dgm:pt>
    <dgm:pt modelId="{10D771D3-FD37-496D-AD41-8C04CDC16974}" type="sibTrans" cxnId="{80BB3A07-B336-4555-9D90-7D4AC7C1391F}">
      <dgm:prSet/>
      <dgm:spPr/>
      <dgm:t>
        <a:bodyPr/>
        <a:lstStyle/>
        <a:p>
          <a:endParaRPr lang="en-US"/>
        </a:p>
      </dgm:t>
    </dgm:pt>
    <dgm:pt modelId="{20104171-782C-419B-B08A-CEA9ABF0A54D}">
      <dgm:prSet phldrT="[Text]"/>
      <dgm:spPr/>
      <dgm:t>
        <a:bodyPr/>
        <a:lstStyle/>
        <a:p>
          <a:r>
            <a:rPr lang="en-US" b="1" dirty="0" smtClean="0"/>
            <a:t>Transitional</a:t>
          </a:r>
          <a:endParaRPr lang="en-US" b="1" dirty="0"/>
        </a:p>
      </dgm:t>
    </dgm:pt>
    <dgm:pt modelId="{B1171BE4-B10D-4BF8-808B-66BBEA8AB837}" type="parTrans" cxnId="{DC3308CD-0C6C-48CA-B837-C867450DC239}">
      <dgm:prSet/>
      <dgm:spPr/>
      <dgm:t>
        <a:bodyPr/>
        <a:lstStyle/>
        <a:p>
          <a:endParaRPr lang="en-US"/>
        </a:p>
      </dgm:t>
    </dgm:pt>
    <dgm:pt modelId="{73E323B3-F408-4A82-9460-10CA4070E4BB}" type="sibTrans" cxnId="{DC3308CD-0C6C-48CA-B837-C867450DC239}">
      <dgm:prSet/>
      <dgm:spPr/>
      <dgm:t>
        <a:bodyPr/>
        <a:lstStyle/>
        <a:p>
          <a:endParaRPr lang="en-US"/>
        </a:p>
      </dgm:t>
    </dgm:pt>
    <dgm:pt modelId="{5B395E73-F438-47A6-BA59-0C9CB0FD4541}">
      <dgm:prSet phldrT="[Text]"/>
      <dgm:spPr/>
      <dgm:t>
        <a:bodyPr/>
        <a:lstStyle/>
        <a:p>
          <a:r>
            <a:rPr lang="en-US" dirty="0" smtClean="0"/>
            <a:t>Simultaneously achieve global efficiencies, local responsiveness and high innovativeness. </a:t>
          </a:r>
          <a:endParaRPr lang="en-US" dirty="0"/>
        </a:p>
      </dgm:t>
    </dgm:pt>
    <dgm:pt modelId="{1162AE17-B0BB-4E0C-AF19-654579BC697A}" type="parTrans" cxnId="{77B4AF7B-185B-46B2-A8E5-92CC13508195}">
      <dgm:prSet/>
      <dgm:spPr/>
      <dgm:t>
        <a:bodyPr/>
        <a:lstStyle/>
        <a:p>
          <a:endParaRPr lang="en-US"/>
        </a:p>
      </dgm:t>
    </dgm:pt>
    <dgm:pt modelId="{DD157D08-6AB2-4812-8153-F1BC356FFAC4}" type="sibTrans" cxnId="{77B4AF7B-185B-46B2-A8E5-92CC13508195}">
      <dgm:prSet/>
      <dgm:spPr/>
      <dgm:t>
        <a:bodyPr/>
        <a:lstStyle/>
        <a:p>
          <a:endParaRPr lang="en-US"/>
        </a:p>
      </dgm:t>
    </dgm:pt>
    <dgm:pt modelId="{9F5EBAA1-C142-4D7A-9FED-F4AD663213B9}">
      <dgm:prSet phldrT="[Text]"/>
      <dgm:spPr/>
      <dgm:t>
        <a:bodyPr/>
        <a:lstStyle/>
        <a:p>
          <a:r>
            <a:rPr lang="en-US" b="1" dirty="0" smtClean="0"/>
            <a:t>International	</a:t>
          </a:r>
          <a:endParaRPr lang="en-US" b="1" dirty="0"/>
        </a:p>
      </dgm:t>
    </dgm:pt>
    <dgm:pt modelId="{B8049DF4-B37C-4FBE-B384-1A63156DE382}" type="parTrans" cxnId="{1E961711-3699-43C6-8D0B-A417C54CD7B4}">
      <dgm:prSet/>
      <dgm:spPr/>
      <dgm:t>
        <a:bodyPr/>
        <a:lstStyle/>
        <a:p>
          <a:endParaRPr lang="en-US"/>
        </a:p>
      </dgm:t>
    </dgm:pt>
    <dgm:pt modelId="{ADB68C3A-4C89-4941-A44A-27B1D8A38CB4}" type="sibTrans" cxnId="{1E961711-3699-43C6-8D0B-A417C54CD7B4}">
      <dgm:prSet/>
      <dgm:spPr/>
      <dgm:t>
        <a:bodyPr/>
        <a:lstStyle/>
        <a:p>
          <a:endParaRPr lang="en-US"/>
        </a:p>
      </dgm:t>
    </dgm:pt>
    <dgm:pt modelId="{CC96D176-F57D-4690-BA3A-095EED9B1DAA}">
      <dgm:prSet phldrT="[Text]" custT="1"/>
      <dgm:spPr/>
      <dgm:t>
        <a:bodyPr/>
        <a:lstStyle/>
        <a:p>
          <a:r>
            <a:rPr lang="en-US" sz="1600" dirty="0" smtClean="0"/>
            <a:t>Rapid Deployment of Innovation Worldwide</a:t>
          </a:r>
          <a:endParaRPr lang="en-US" sz="1600" dirty="0"/>
        </a:p>
      </dgm:t>
    </dgm:pt>
    <dgm:pt modelId="{8B77F433-976F-4BFB-8EAA-99AAEE2636DA}" type="parTrans" cxnId="{F4EF1E0E-77B2-4A86-94DA-40F3A69417E8}">
      <dgm:prSet/>
      <dgm:spPr/>
      <dgm:t>
        <a:bodyPr/>
        <a:lstStyle/>
        <a:p>
          <a:endParaRPr lang="en-US"/>
        </a:p>
      </dgm:t>
    </dgm:pt>
    <dgm:pt modelId="{5B873C80-3C5B-4ABB-8A3E-6B7B25377C31}" type="sibTrans" cxnId="{F4EF1E0E-77B2-4A86-94DA-40F3A69417E8}">
      <dgm:prSet/>
      <dgm:spPr/>
      <dgm:t>
        <a:bodyPr/>
        <a:lstStyle/>
        <a:p>
          <a:endParaRPr lang="en-US"/>
        </a:p>
      </dgm:t>
    </dgm:pt>
    <dgm:pt modelId="{C33D3E1F-CF3D-4110-A6B0-00234660CABB}">
      <dgm:prSet phldrT="[Text]"/>
      <dgm:spPr/>
      <dgm:t>
        <a:bodyPr/>
        <a:lstStyle/>
        <a:p>
          <a:pPr algn="l"/>
          <a:endParaRPr lang="en-US" sz="1400" dirty="0"/>
        </a:p>
      </dgm:t>
    </dgm:pt>
    <dgm:pt modelId="{67A28D77-006A-4BB3-896D-6D51A9C67582}" type="parTrans" cxnId="{6569BCF3-F150-456E-89CF-6C52CEAFBC53}">
      <dgm:prSet/>
      <dgm:spPr/>
      <dgm:t>
        <a:bodyPr/>
        <a:lstStyle/>
        <a:p>
          <a:endParaRPr lang="en-US"/>
        </a:p>
      </dgm:t>
    </dgm:pt>
    <dgm:pt modelId="{09A30E6C-702B-4A2F-A957-19931C15D0DD}" type="sibTrans" cxnId="{6569BCF3-F150-456E-89CF-6C52CEAFBC53}">
      <dgm:prSet/>
      <dgm:spPr/>
      <dgm:t>
        <a:bodyPr/>
        <a:lstStyle/>
        <a:p>
          <a:endParaRPr lang="en-US"/>
        </a:p>
      </dgm:t>
    </dgm:pt>
    <dgm:pt modelId="{36DBC112-5640-495E-BA72-61105C6DC3A5}">
      <dgm:prSet phldrT="[Text]" custT="1"/>
      <dgm:spPr/>
      <dgm:t>
        <a:bodyPr/>
        <a:lstStyle/>
        <a:p>
          <a:pPr algn="just"/>
          <a:r>
            <a:rPr lang="en-US" sz="1600" dirty="0" smtClean="0"/>
            <a:t>Foreign Subsidiaries to Operate  autonomously</a:t>
          </a:r>
          <a:endParaRPr lang="en-US" sz="1600" dirty="0"/>
        </a:p>
      </dgm:t>
    </dgm:pt>
    <dgm:pt modelId="{A57279B0-ED0E-4F9F-9B50-D3924D60DF16}" type="parTrans" cxnId="{42FD4884-31B2-4CC0-A549-5B7961C614BF}">
      <dgm:prSet/>
      <dgm:spPr/>
      <dgm:t>
        <a:bodyPr/>
        <a:lstStyle/>
        <a:p>
          <a:endParaRPr lang="en-US"/>
        </a:p>
      </dgm:t>
    </dgm:pt>
    <dgm:pt modelId="{E98EE761-CE54-4840-A752-82847EB33B83}" type="sibTrans" cxnId="{42FD4884-31B2-4CC0-A549-5B7961C614BF}">
      <dgm:prSet/>
      <dgm:spPr/>
      <dgm:t>
        <a:bodyPr/>
        <a:lstStyle/>
        <a:p>
          <a:endParaRPr lang="en-US"/>
        </a:p>
      </dgm:t>
    </dgm:pt>
    <dgm:pt modelId="{73DDF38E-603E-4A63-A3C7-27BC116A4F93}">
      <dgm:prSet phldrT="[Text]" custT="1"/>
      <dgm:spPr/>
      <dgm:t>
        <a:bodyPr/>
        <a:lstStyle/>
        <a:p>
          <a:endParaRPr lang="en-US" sz="1600" dirty="0"/>
        </a:p>
      </dgm:t>
    </dgm:pt>
    <dgm:pt modelId="{A8AB317D-6BA2-4421-BB84-B61E5E5A9B9E}" type="parTrans" cxnId="{EA2C2B08-34F3-4A15-BCED-1A04EB41F804}">
      <dgm:prSet/>
      <dgm:spPr/>
      <dgm:t>
        <a:bodyPr/>
        <a:lstStyle/>
        <a:p>
          <a:endParaRPr lang="en-US"/>
        </a:p>
      </dgm:t>
    </dgm:pt>
    <dgm:pt modelId="{74CB7D18-356C-48E1-949E-645EF8520FED}" type="sibTrans" cxnId="{EA2C2B08-34F3-4A15-BCED-1A04EB41F804}">
      <dgm:prSet/>
      <dgm:spPr/>
      <dgm:t>
        <a:bodyPr/>
        <a:lstStyle/>
        <a:p>
          <a:endParaRPr lang="en-US"/>
        </a:p>
      </dgm:t>
    </dgm:pt>
    <dgm:pt modelId="{88C64448-024A-40B6-B75B-91B770DA9D5D}">
      <dgm:prSet phldrT="[Text]" custT="1"/>
      <dgm:spPr/>
      <dgm:t>
        <a:bodyPr/>
        <a:lstStyle/>
        <a:p>
          <a:r>
            <a:rPr lang="en-US" sz="1600" dirty="0" smtClean="0"/>
            <a:t>Economies from standardized product design, global Scale manufacturing </a:t>
          </a:r>
          <a:endParaRPr lang="en-US" sz="1600" dirty="0"/>
        </a:p>
      </dgm:t>
    </dgm:pt>
    <dgm:pt modelId="{7B5C1DCE-7CE5-4C62-985B-B63179C87C27}" type="parTrans" cxnId="{91A2C49B-C7B2-4551-B003-263CF47233A8}">
      <dgm:prSet/>
      <dgm:spPr/>
      <dgm:t>
        <a:bodyPr/>
        <a:lstStyle/>
        <a:p>
          <a:endParaRPr lang="en-US"/>
        </a:p>
      </dgm:t>
    </dgm:pt>
    <dgm:pt modelId="{9121B035-1529-4899-A07B-AACC3D2E3BC6}" type="sibTrans" cxnId="{91A2C49B-C7B2-4551-B003-263CF47233A8}">
      <dgm:prSet/>
      <dgm:spPr/>
      <dgm:t>
        <a:bodyPr/>
        <a:lstStyle/>
        <a:p>
          <a:endParaRPr lang="en-US"/>
        </a:p>
      </dgm:t>
    </dgm:pt>
    <dgm:pt modelId="{3F09EB6A-9E98-46B8-9433-AF77CC31BDD9}">
      <dgm:prSet phldrT="[Text]" custT="1"/>
      <dgm:spPr/>
      <dgm:t>
        <a:bodyPr/>
        <a:lstStyle/>
        <a:p>
          <a:r>
            <a:rPr lang="en-US" sz="1600" dirty="0" smtClean="0"/>
            <a:t>Foreign Subsidiaries depend on head quarters for new processes, products and know </a:t>
          </a:r>
          <a:r>
            <a:rPr lang="en-US" sz="1600" dirty="0" err="1" smtClean="0"/>
            <a:t>hows</a:t>
          </a:r>
          <a:endParaRPr lang="en-US" sz="1600" dirty="0"/>
        </a:p>
      </dgm:t>
    </dgm:pt>
    <dgm:pt modelId="{AC92D6F3-61DE-4E83-B637-4E60FCD75273}" type="parTrans" cxnId="{A0C1A9F0-3FDF-4B4C-B656-BF251129D485}">
      <dgm:prSet/>
      <dgm:spPr/>
      <dgm:t>
        <a:bodyPr/>
        <a:lstStyle/>
        <a:p>
          <a:endParaRPr lang="en-US"/>
        </a:p>
      </dgm:t>
    </dgm:pt>
    <dgm:pt modelId="{2912CBD0-8F35-4DE8-B54A-E76768404FE9}" type="sibTrans" cxnId="{A0C1A9F0-3FDF-4B4C-B656-BF251129D485}">
      <dgm:prSet/>
      <dgm:spPr/>
      <dgm:t>
        <a:bodyPr/>
        <a:lstStyle/>
        <a:p>
          <a:endParaRPr lang="en-US"/>
        </a:p>
      </dgm:t>
    </dgm:pt>
    <dgm:pt modelId="{CE35B5D0-E10C-4B0F-911B-3DB0EA3848C1}">
      <dgm:prSet phldrT="[Text]" custT="1"/>
      <dgm:spPr/>
      <dgm:t>
        <a:bodyPr/>
        <a:lstStyle/>
        <a:p>
          <a:endParaRPr lang="en-US" sz="1600" dirty="0"/>
        </a:p>
      </dgm:t>
    </dgm:pt>
    <dgm:pt modelId="{1EFE591B-56CB-4FB2-AA3E-85274B16F8A3}" type="parTrans" cxnId="{E54D6B14-6323-4889-B542-0A377A355810}">
      <dgm:prSet/>
      <dgm:spPr/>
      <dgm:t>
        <a:bodyPr/>
        <a:lstStyle/>
        <a:p>
          <a:endParaRPr lang="en-US"/>
        </a:p>
      </dgm:t>
    </dgm:pt>
    <dgm:pt modelId="{3CE7F190-9951-4766-B6EF-32E995646D58}" type="sibTrans" cxnId="{E54D6B14-6323-4889-B542-0A377A355810}">
      <dgm:prSet/>
      <dgm:spPr/>
      <dgm:t>
        <a:bodyPr/>
        <a:lstStyle/>
        <a:p>
          <a:endParaRPr lang="en-US"/>
        </a:p>
      </dgm:t>
    </dgm:pt>
    <dgm:pt modelId="{F61A87AB-FB30-4D87-AEAD-5330DB5BAA15}" type="pres">
      <dgm:prSet presAssocID="{D3C77E8B-67C3-4BC9-BA1B-4769CEFF305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0D583B-0A99-46E7-BAA5-FB839DC4BBA9}" type="pres">
      <dgm:prSet presAssocID="{D3C77E8B-67C3-4BC9-BA1B-4769CEFF3054}" presName="children" presStyleCnt="0"/>
      <dgm:spPr/>
    </dgm:pt>
    <dgm:pt modelId="{F0254B79-3E20-494C-9612-B4CCD8879E7D}" type="pres">
      <dgm:prSet presAssocID="{D3C77E8B-67C3-4BC9-BA1B-4769CEFF3054}" presName="child1group" presStyleCnt="0"/>
      <dgm:spPr/>
    </dgm:pt>
    <dgm:pt modelId="{199CF37A-D215-4CC6-9034-B793963AD2F8}" type="pres">
      <dgm:prSet presAssocID="{D3C77E8B-67C3-4BC9-BA1B-4769CEFF3054}" presName="child1" presStyleLbl="bgAcc1" presStyleIdx="0" presStyleCnt="4" custScaleX="143260" custLinFactNeighborX="-10623"/>
      <dgm:spPr/>
      <dgm:t>
        <a:bodyPr/>
        <a:lstStyle/>
        <a:p>
          <a:endParaRPr lang="en-US"/>
        </a:p>
      </dgm:t>
    </dgm:pt>
    <dgm:pt modelId="{7D381EF5-06D3-4E8A-816B-2D5AC77B220D}" type="pres">
      <dgm:prSet presAssocID="{D3C77E8B-67C3-4BC9-BA1B-4769CEFF305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44D3C-F2FB-404D-A232-01C5F8BEB34E}" type="pres">
      <dgm:prSet presAssocID="{D3C77E8B-67C3-4BC9-BA1B-4769CEFF3054}" presName="child2group" presStyleCnt="0"/>
      <dgm:spPr/>
    </dgm:pt>
    <dgm:pt modelId="{D6B4C8E5-A56B-4F1A-9F57-67C6D3BE8595}" type="pres">
      <dgm:prSet presAssocID="{D3C77E8B-67C3-4BC9-BA1B-4769CEFF3054}" presName="child2" presStyleLbl="bgAcc1" presStyleIdx="1" presStyleCnt="4" custScaleX="153266" custLinFactNeighborX="7287"/>
      <dgm:spPr/>
      <dgm:t>
        <a:bodyPr/>
        <a:lstStyle/>
        <a:p>
          <a:endParaRPr lang="en-US"/>
        </a:p>
      </dgm:t>
    </dgm:pt>
    <dgm:pt modelId="{D3204972-17BD-4220-98B2-A4FC5FE324FD}" type="pres">
      <dgm:prSet presAssocID="{D3C77E8B-67C3-4BC9-BA1B-4769CEFF305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EDE60-DC80-43CF-B170-C644A999B62E}" type="pres">
      <dgm:prSet presAssocID="{D3C77E8B-67C3-4BC9-BA1B-4769CEFF3054}" presName="child3group" presStyleCnt="0"/>
      <dgm:spPr/>
    </dgm:pt>
    <dgm:pt modelId="{F304155F-B06C-453D-BC24-73A95D10D747}" type="pres">
      <dgm:prSet presAssocID="{D3C77E8B-67C3-4BC9-BA1B-4769CEFF3054}" presName="child3" presStyleLbl="bgAcc1" presStyleIdx="2" presStyleCnt="4" custScaleX="163322"/>
      <dgm:spPr/>
      <dgm:t>
        <a:bodyPr/>
        <a:lstStyle/>
        <a:p>
          <a:endParaRPr lang="en-US"/>
        </a:p>
      </dgm:t>
    </dgm:pt>
    <dgm:pt modelId="{41CDD295-C1DE-4938-A6CC-49E499AA3733}" type="pres">
      <dgm:prSet presAssocID="{D3C77E8B-67C3-4BC9-BA1B-4769CEFF305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D9556-779C-4214-81F7-81BCFA59F2F2}" type="pres">
      <dgm:prSet presAssocID="{D3C77E8B-67C3-4BC9-BA1B-4769CEFF3054}" presName="child4group" presStyleCnt="0"/>
      <dgm:spPr/>
    </dgm:pt>
    <dgm:pt modelId="{32C214E6-E9F2-48C0-902D-071878258373}" type="pres">
      <dgm:prSet presAssocID="{D3C77E8B-67C3-4BC9-BA1B-4769CEFF3054}" presName="child4" presStyleLbl="bgAcc1" presStyleIdx="3" presStyleCnt="4" custScaleX="149483" custScaleY="162174" custLinFactNeighborX="-9342" custLinFactNeighborY="-14542"/>
      <dgm:spPr/>
      <dgm:t>
        <a:bodyPr/>
        <a:lstStyle/>
        <a:p>
          <a:endParaRPr lang="en-US"/>
        </a:p>
      </dgm:t>
    </dgm:pt>
    <dgm:pt modelId="{56D1B067-111C-4FAE-98CC-C4978CA4BD73}" type="pres">
      <dgm:prSet presAssocID="{D3C77E8B-67C3-4BC9-BA1B-4769CEFF305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DB0CD5-C36F-4158-A1DD-32D227360022}" type="pres">
      <dgm:prSet presAssocID="{D3C77E8B-67C3-4BC9-BA1B-4769CEFF3054}" presName="childPlaceholder" presStyleCnt="0"/>
      <dgm:spPr/>
    </dgm:pt>
    <dgm:pt modelId="{AF6DF7B0-85F4-4B66-9017-13E046CFB428}" type="pres">
      <dgm:prSet presAssocID="{D3C77E8B-67C3-4BC9-BA1B-4769CEFF3054}" presName="circle" presStyleCnt="0"/>
      <dgm:spPr/>
    </dgm:pt>
    <dgm:pt modelId="{49636CDC-D5C3-475D-8E47-FD1736977A33}" type="pres">
      <dgm:prSet presAssocID="{D3C77E8B-67C3-4BC9-BA1B-4769CEFF3054}" presName="quadrant1" presStyleLbl="node1" presStyleIdx="0" presStyleCnt="4" custScaleX="88276" custScaleY="78721" custLinFactNeighborX="1990" custLinFactNeighborY="1190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B7CE8-73B7-4775-8EF6-26E55F88A899}" type="pres">
      <dgm:prSet presAssocID="{D3C77E8B-67C3-4BC9-BA1B-4769CEFF3054}" presName="quadrant2" presStyleLbl="node1" presStyleIdx="1" presStyleCnt="4" custScaleX="85257" custScaleY="78722" custLinFactNeighborX="-13849" custLinFactNeighborY="1190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D30154-52D1-4BEE-9003-BCC16904F693}" type="pres">
      <dgm:prSet presAssocID="{D3C77E8B-67C3-4BC9-BA1B-4769CEFF3054}" presName="quadrant3" presStyleLbl="node1" presStyleIdx="2" presStyleCnt="4" custScaleX="85258" custScaleY="85637" custLinFactNeighborX="-10874" custLinFactNeighborY="-530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E6000-B031-4F95-820B-AE28746B6C6F}" type="pres">
      <dgm:prSet presAssocID="{D3C77E8B-67C3-4BC9-BA1B-4769CEFF3054}" presName="quadrant4" presStyleLbl="node1" presStyleIdx="3" presStyleCnt="4" custScaleX="78345" custScaleY="80985" custLinFactNeighborX="1990" custLinFactNeighborY="-53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967CC9-5AEB-4274-9018-E83CCED78474}" type="pres">
      <dgm:prSet presAssocID="{D3C77E8B-67C3-4BC9-BA1B-4769CEFF3054}" presName="quadrantPlaceholder" presStyleCnt="0"/>
      <dgm:spPr/>
    </dgm:pt>
    <dgm:pt modelId="{C2A3D2ED-1845-4594-99D0-1D72C2CB9FA8}" type="pres">
      <dgm:prSet presAssocID="{D3C77E8B-67C3-4BC9-BA1B-4769CEFF3054}" presName="center1" presStyleLbl="fgShp" presStyleIdx="0" presStyleCnt="2"/>
      <dgm:spPr/>
    </dgm:pt>
    <dgm:pt modelId="{3D4A25E7-FFE2-4BBF-AECD-FB2A48890233}" type="pres">
      <dgm:prSet presAssocID="{D3C77E8B-67C3-4BC9-BA1B-4769CEFF3054}" presName="center2" presStyleLbl="fgShp" presStyleIdx="1" presStyleCnt="2"/>
      <dgm:spPr/>
    </dgm:pt>
  </dgm:ptLst>
  <dgm:cxnLst>
    <dgm:cxn modelId="{EA2C2B08-34F3-4A15-BCED-1A04EB41F804}" srcId="{C402F4A8-A367-48ED-B759-69DA9AF42C6A}" destId="{73DDF38E-603E-4A63-A3C7-27BC116A4F93}" srcOrd="2" destOrd="0" parTransId="{A8AB317D-6BA2-4421-BB84-B61E5E5A9B9E}" sibTransId="{74CB7D18-356C-48E1-949E-645EF8520FED}"/>
    <dgm:cxn modelId="{CDCED18E-EE25-435D-A1E3-D5867DD570B3}" srcId="{D3C77E8B-67C3-4BC9-BA1B-4769CEFF3054}" destId="{2F1FC1E2-EE6D-407E-B8B9-BBFD0C6A293B}" srcOrd="0" destOrd="0" parTransId="{D64E64CE-5253-4A61-91DD-006FB42AAC09}" sibTransId="{26555B31-6601-4A97-A99C-0DE4171303D8}"/>
    <dgm:cxn modelId="{77B4AF7B-185B-46B2-A8E5-92CC13508195}" srcId="{20104171-782C-419B-B08A-CEA9ABF0A54D}" destId="{5B395E73-F438-47A6-BA59-0C9CB0FD4541}" srcOrd="0" destOrd="0" parTransId="{1162AE17-B0BB-4E0C-AF19-654579BC697A}" sibTransId="{DD157D08-6AB2-4812-8153-F1BC356FFAC4}"/>
    <dgm:cxn modelId="{F58388FB-DB3D-4E8E-8F0D-9BC70E1F8900}" type="presOf" srcId="{E46602E6-4E3E-43AD-9F41-57CE0559DBD0}" destId="{199CF37A-D215-4CC6-9034-B793963AD2F8}" srcOrd="0" destOrd="0" presId="urn:microsoft.com/office/officeart/2005/8/layout/cycle4"/>
    <dgm:cxn modelId="{159A96EF-FF76-4F7C-A336-B6CA041AD69C}" type="presOf" srcId="{73DDF38E-603E-4A63-A3C7-27BC116A4F93}" destId="{D3204972-17BD-4220-98B2-A4FC5FE324FD}" srcOrd="1" destOrd="2" presId="urn:microsoft.com/office/officeart/2005/8/layout/cycle4"/>
    <dgm:cxn modelId="{4D4CEAFB-8AE7-47B6-B4E3-11B1650C9070}" type="presOf" srcId="{C33D3E1F-CF3D-4110-A6B0-00234660CABB}" destId="{199CF37A-D215-4CC6-9034-B793963AD2F8}" srcOrd="0" destOrd="2" presId="urn:microsoft.com/office/officeart/2005/8/layout/cycle4"/>
    <dgm:cxn modelId="{D34E9339-FBAD-4484-A6AA-774FF03FB27E}" type="presOf" srcId="{C33D3E1F-CF3D-4110-A6B0-00234660CABB}" destId="{7D381EF5-06D3-4E8A-816B-2D5AC77B220D}" srcOrd="1" destOrd="2" presId="urn:microsoft.com/office/officeart/2005/8/layout/cycle4"/>
    <dgm:cxn modelId="{DB5551F2-02DE-46CE-AB43-00178F5AD506}" type="presOf" srcId="{D3C77E8B-67C3-4BC9-BA1B-4769CEFF3054}" destId="{F61A87AB-FB30-4D87-AEAD-5330DB5BAA15}" srcOrd="0" destOrd="0" presId="urn:microsoft.com/office/officeart/2005/8/layout/cycle4"/>
    <dgm:cxn modelId="{BDF55672-6761-4E89-83C4-7B1C19AFCAD5}" type="presOf" srcId="{73DDF38E-603E-4A63-A3C7-27BC116A4F93}" destId="{D6B4C8E5-A56B-4F1A-9F57-67C6D3BE8595}" srcOrd="0" destOrd="2" presId="urn:microsoft.com/office/officeart/2005/8/layout/cycle4"/>
    <dgm:cxn modelId="{8E93C9B5-2567-46AF-A0CA-280F2B787707}" srcId="{D3C77E8B-67C3-4BC9-BA1B-4769CEFF3054}" destId="{C402F4A8-A367-48ED-B759-69DA9AF42C6A}" srcOrd="1" destOrd="0" parTransId="{1FE2C95B-6C60-45BC-BC44-620B6F00DF4D}" sibTransId="{24FAFAF1-B9FF-4177-B7C5-3B5FB2DB3A75}"/>
    <dgm:cxn modelId="{D0D526CD-0298-4532-BC43-42FF40CABD50}" type="presOf" srcId="{28EF1783-3262-4EC5-9281-E7C841A4645D}" destId="{D3204972-17BD-4220-98B2-A4FC5FE324FD}" srcOrd="1" destOrd="0" presId="urn:microsoft.com/office/officeart/2005/8/layout/cycle4"/>
    <dgm:cxn modelId="{6569BCF3-F150-456E-89CF-6C52CEAFBC53}" srcId="{2F1FC1E2-EE6D-407E-B8B9-BBFD0C6A293B}" destId="{C33D3E1F-CF3D-4110-A6B0-00234660CABB}" srcOrd="2" destOrd="0" parTransId="{67A28D77-006A-4BB3-896D-6D51A9C67582}" sibTransId="{09A30E6C-702B-4A2F-A957-19931C15D0DD}"/>
    <dgm:cxn modelId="{3D897632-8632-4CB4-83A5-38642BC63A99}" type="presOf" srcId="{36DBC112-5640-495E-BA72-61105C6DC3A5}" destId="{199CF37A-D215-4CC6-9034-B793963AD2F8}" srcOrd="0" destOrd="1" presId="urn:microsoft.com/office/officeart/2005/8/layout/cycle4"/>
    <dgm:cxn modelId="{F4F5B8D4-9F5E-4E74-8C0D-D8C8E3D42AAC}" type="presOf" srcId="{20104171-782C-419B-B08A-CEA9ABF0A54D}" destId="{ABD30154-52D1-4BEE-9003-BCC16904F693}" srcOrd="0" destOrd="0" presId="urn:microsoft.com/office/officeart/2005/8/layout/cycle4"/>
    <dgm:cxn modelId="{E54D6B14-6323-4889-B542-0A377A355810}" srcId="{9F5EBAA1-C142-4D7A-9FED-F4AD663213B9}" destId="{CE35B5D0-E10C-4B0F-911B-3DB0EA3848C1}" srcOrd="1" destOrd="0" parTransId="{1EFE591B-56CB-4FB2-AA3E-85274B16F8A3}" sibTransId="{3CE7F190-9951-4766-B6EF-32E995646D58}"/>
    <dgm:cxn modelId="{A0C1A9F0-3FDF-4B4C-B656-BF251129D485}" srcId="{9F5EBAA1-C142-4D7A-9FED-F4AD663213B9}" destId="{3F09EB6A-9E98-46B8-9433-AF77CC31BDD9}" srcOrd="2" destOrd="0" parTransId="{AC92D6F3-61DE-4E83-B637-4E60FCD75273}" sibTransId="{2912CBD0-8F35-4DE8-B54A-E76768404FE9}"/>
    <dgm:cxn modelId="{37F6268A-73C0-4F27-9735-CF907F22501E}" type="presOf" srcId="{CC96D176-F57D-4690-BA3A-095EED9B1DAA}" destId="{32C214E6-E9F2-48C0-902D-071878258373}" srcOrd="0" destOrd="0" presId="urn:microsoft.com/office/officeart/2005/8/layout/cycle4"/>
    <dgm:cxn modelId="{F4EF1E0E-77B2-4A86-94DA-40F3A69417E8}" srcId="{9F5EBAA1-C142-4D7A-9FED-F4AD663213B9}" destId="{CC96D176-F57D-4690-BA3A-095EED9B1DAA}" srcOrd="0" destOrd="0" parTransId="{8B77F433-976F-4BFB-8EAA-99AAEE2636DA}" sibTransId="{5B873C80-3C5B-4ABB-8A3E-6B7B25377C31}"/>
    <dgm:cxn modelId="{EF458394-2AEF-4691-B012-24B727FCFC00}" type="presOf" srcId="{E46602E6-4E3E-43AD-9F41-57CE0559DBD0}" destId="{7D381EF5-06D3-4E8A-816B-2D5AC77B220D}" srcOrd="1" destOrd="0" presId="urn:microsoft.com/office/officeart/2005/8/layout/cycle4"/>
    <dgm:cxn modelId="{1B6C5C26-659F-437A-A7E1-921DFB4C0009}" type="presOf" srcId="{C402F4A8-A367-48ED-B759-69DA9AF42C6A}" destId="{872B7CE8-73B7-4775-8EF6-26E55F88A899}" srcOrd="0" destOrd="0" presId="urn:microsoft.com/office/officeart/2005/8/layout/cycle4"/>
    <dgm:cxn modelId="{E7FF2D13-D030-431C-9D07-52FA2D8CFF86}" type="presOf" srcId="{9F5EBAA1-C142-4D7A-9FED-F4AD663213B9}" destId="{DF5E6000-B031-4F95-820B-AE28746B6C6F}" srcOrd="0" destOrd="0" presId="urn:microsoft.com/office/officeart/2005/8/layout/cycle4"/>
    <dgm:cxn modelId="{0A7BF736-347D-464D-AC0E-67B27BCFB5D0}" type="presOf" srcId="{88C64448-024A-40B6-B75B-91B770DA9D5D}" destId="{D3204972-17BD-4220-98B2-A4FC5FE324FD}" srcOrd="1" destOrd="1" presId="urn:microsoft.com/office/officeart/2005/8/layout/cycle4"/>
    <dgm:cxn modelId="{B314C390-4BB7-4F7F-8F9C-E8403EE38B57}" type="presOf" srcId="{5B395E73-F438-47A6-BA59-0C9CB0FD4541}" destId="{F304155F-B06C-453D-BC24-73A95D10D747}" srcOrd="0" destOrd="0" presId="urn:microsoft.com/office/officeart/2005/8/layout/cycle4"/>
    <dgm:cxn modelId="{6155A575-A4E9-4F8D-84D8-FE8998739177}" type="presOf" srcId="{88C64448-024A-40B6-B75B-91B770DA9D5D}" destId="{D6B4C8E5-A56B-4F1A-9F57-67C6D3BE8595}" srcOrd="0" destOrd="1" presId="urn:microsoft.com/office/officeart/2005/8/layout/cycle4"/>
    <dgm:cxn modelId="{42FD4884-31B2-4CC0-A549-5B7961C614BF}" srcId="{2F1FC1E2-EE6D-407E-B8B9-BBFD0C6A293B}" destId="{36DBC112-5640-495E-BA72-61105C6DC3A5}" srcOrd="1" destOrd="0" parTransId="{A57279B0-ED0E-4F9F-9B50-D3924D60DF16}" sibTransId="{E98EE761-CE54-4840-A752-82847EB33B83}"/>
    <dgm:cxn modelId="{C98005EA-AA09-44C7-84BE-732DAEDC1DF6}" type="presOf" srcId="{3F09EB6A-9E98-46B8-9433-AF77CC31BDD9}" destId="{56D1B067-111C-4FAE-98CC-C4978CA4BD73}" srcOrd="1" destOrd="2" presId="urn:microsoft.com/office/officeart/2005/8/layout/cycle4"/>
    <dgm:cxn modelId="{02BDE46D-3289-4549-8F90-F3AD9EF94966}" type="presOf" srcId="{2F1FC1E2-EE6D-407E-B8B9-BBFD0C6A293B}" destId="{49636CDC-D5C3-475D-8E47-FD1736977A33}" srcOrd="0" destOrd="0" presId="urn:microsoft.com/office/officeart/2005/8/layout/cycle4"/>
    <dgm:cxn modelId="{E181A24C-52F2-4031-A6AD-9F39CEF391BF}" type="presOf" srcId="{28EF1783-3262-4EC5-9281-E7C841A4645D}" destId="{D6B4C8E5-A56B-4F1A-9F57-67C6D3BE8595}" srcOrd="0" destOrd="0" presId="urn:microsoft.com/office/officeart/2005/8/layout/cycle4"/>
    <dgm:cxn modelId="{DC3308CD-0C6C-48CA-B837-C867450DC239}" srcId="{D3C77E8B-67C3-4BC9-BA1B-4769CEFF3054}" destId="{20104171-782C-419B-B08A-CEA9ABF0A54D}" srcOrd="2" destOrd="0" parTransId="{B1171BE4-B10D-4BF8-808B-66BBEA8AB837}" sibTransId="{73E323B3-F408-4A82-9460-10CA4070E4BB}"/>
    <dgm:cxn modelId="{91A2C49B-C7B2-4551-B003-263CF47233A8}" srcId="{C402F4A8-A367-48ED-B759-69DA9AF42C6A}" destId="{88C64448-024A-40B6-B75B-91B770DA9D5D}" srcOrd="1" destOrd="0" parTransId="{7B5C1DCE-7CE5-4C62-985B-B63179C87C27}" sibTransId="{9121B035-1529-4899-A07B-AACC3D2E3BC6}"/>
    <dgm:cxn modelId="{B7429FB6-9B73-4E44-B18F-CD10AF22263F}" type="presOf" srcId="{36DBC112-5640-495E-BA72-61105C6DC3A5}" destId="{7D381EF5-06D3-4E8A-816B-2D5AC77B220D}" srcOrd="1" destOrd="1" presId="urn:microsoft.com/office/officeart/2005/8/layout/cycle4"/>
    <dgm:cxn modelId="{417F35AD-D0EB-4E4E-8D06-200F528C71A8}" type="presOf" srcId="{3F09EB6A-9E98-46B8-9433-AF77CC31BDD9}" destId="{32C214E6-E9F2-48C0-902D-071878258373}" srcOrd="0" destOrd="2" presId="urn:microsoft.com/office/officeart/2005/8/layout/cycle4"/>
    <dgm:cxn modelId="{DC12C50B-0DE9-4096-9BB9-64C2028E9874}" srcId="{2F1FC1E2-EE6D-407E-B8B9-BBFD0C6A293B}" destId="{E46602E6-4E3E-43AD-9F41-57CE0559DBD0}" srcOrd="0" destOrd="0" parTransId="{F59F9484-F4C3-4E4B-8EA5-BDCDF497EBB7}" sibTransId="{2731EA98-81F0-49A9-BD16-57C7BD16C33E}"/>
    <dgm:cxn modelId="{31DD38F7-4113-480B-908B-446D86E5E39C}" type="presOf" srcId="{CC96D176-F57D-4690-BA3A-095EED9B1DAA}" destId="{56D1B067-111C-4FAE-98CC-C4978CA4BD73}" srcOrd="1" destOrd="0" presId="urn:microsoft.com/office/officeart/2005/8/layout/cycle4"/>
    <dgm:cxn modelId="{DC916057-E36C-46A2-9E27-183E0DA9A18B}" type="presOf" srcId="{CE35B5D0-E10C-4B0F-911B-3DB0EA3848C1}" destId="{32C214E6-E9F2-48C0-902D-071878258373}" srcOrd="0" destOrd="1" presId="urn:microsoft.com/office/officeart/2005/8/layout/cycle4"/>
    <dgm:cxn modelId="{80BB3A07-B336-4555-9D90-7D4AC7C1391F}" srcId="{C402F4A8-A367-48ED-B759-69DA9AF42C6A}" destId="{28EF1783-3262-4EC5-9281-E7C841A4645D}" srcOrd="0" destOrd="0" parTransId="{C659EC96-408C-4BF1-921B-BEBAE97A9383}" sibTransId="{10D771D3-FD37-496D-AD41-8C04CDC16974}"/>
    <dgm:cxn modelId="{1E961711-3699-43C6-8D0B-A417C54CD7B4}" srcId="{D3C77E8B-67C3-4BC9-BA1B-4769CEFF3054}" destId="{9F5EBAA1-C142-4D7A-9FED-F4AD663213B9}" srcOrd="3" destOrd="0" parTransId="{B8049DF4-B37C-4FBE-B384-1A63156DE382}" sibTransId="{ADB68C3A-4C89-4941-A44A-27B1D8A38CB4}"/>
    <dgm:cxn modelId="{D9029B4A-616E-457F-AE7C-4B4D12C1424D}" type="presOf" srcId="{5B395E73-F438-47A6-BA59-0C9CB0FD4541}" destId="{41CDD295-C1DE-4938-A6CC-49E499AA3733}" srcOrd="1" destOrd="0" presId="urn:microsoft.com/office/officeart/2005/8/layout/cycle4"/>
    <dgm:cxn modelId="{8B115436-3FAF-42CE-A487-18A5A0424D2A}" type="presOf" srcId="{CE35B5D0-E10C-4B0F-911B-3DB0EA3848C1}" destId="{56D1B067-111C-4FAE-98CC-C4978CA4BD73}" srcOrd="1" destOrd="1" presId="urn:microsoft.com/office/officeart/2005/8/layout/cycle4"/>
    <dgm:cxn modelId="{FEECA533-44B2-4BAE-8D4C-F2ECEB573F44}" type="presParOf" srcId="{F61A87AB-FB30-4D87-AEAD-5330DB5BAA15}" destId="{820D583B-0A99-46E7-BAA5-FB839DC4BBA9}" srcOrd="0" destOrd="0" presId="urn:microsoft.com/office/officeart/2005/8/layout/cycle4"/>
    <dgm:cxn modelId="{8F1AAB4F-C65A-43B6-B01C-198794A0EC77}" type="presParOf" srcId="{820D583B-0A99-46E7-BAA5-FB839DC4BBA9}" destId="{F0254B79-3E20-494C-9612-B4CCD8879E7D}" srcOrd="0" destOrd="0" presId="urn:microsoft.com/office/officeart/2005/8/layout/cycle4"/>
    <dgm:cxn modelId="{70AAB6C3-1146-4501-BB17-F38C11634FF2}" type="presParOf" srcId="{F0254B79-3E20-494C-9612-B4CCD8879E7D}" destId="{199CF37A-D215-4CC6-9034-B793963AD2F8}" srcOrd="0" destOrd="0" presId="urn:microsoft.com/office/officeart/2005/8/layout/cycle4"/>
    <dgm:cxn modelId="{251F02FF-EA9F-417C-B924-4712A86E2A17}" type="presParOf" srcId="{F0254B79-3E20-494C-9612-B4CCD8879E7D}" destId="{7D381EF5-06D3-4E8A-816B-2D5AC77B220D}" srcOrd="1" destOrd="0" presId="urn:microsoft.com/office/officeart/2005/8/layout/cycle4"/>
    <dgm:cxn modelId="{E78D79D6-75CC-4F21-ADD6-D23882A518F4}" type="presParOf" srcId="{820D583B-0A99-46E7-BAA5-FB839DC4BBA9}" destId="{09844D3C-F2FB-404D-A232-01C5F8BEB34E}" srcOrd="1" destOrd="0" presId="urn:microsoft.com/office/officeart/2005/8/layout/cycle4"/>
    <dgm:cxn modelId="{8EC9B519-601A-4918-BC30-69D8A49970E2}" type="presParOf" srcId="{09844D3C-F2FB-404D-A232-01C5F8BEB34E}" destId="{D6B4C8E5-A56B-4F1A-9F57-67C6D3BE8595}" srcOrd="0" destOrd="0" presId="urn:microsoft.com/office/officeart/2005/8/layout/cycle4"/>
    <dgm:cxn modelId="{A5C93565-8F86-4EC3-B03B-A108ED45878E}" type="presParOf" srcId="{09844D3C-F2FB-404D-A232-01C5F8BEB34E}" destId="{D3204972-17BD-4220-98B2-A4FC5FE324FD}" srcOrd="1" destOrd="0" presId="urn:microsoft.com/office/officeart/2005/8/layout/cycle4"/>
    <dgm:cxn modelId="{F11AED68-DB38-4ADC-9923-24EE5F24D3E2}" type="presParOf" srcId="{820D583B-0A99-46E7-BAA5-FB839DC4BBA9}" destId="{3C0EDE60-DC80-43CF-B170-C644A999B62E}" srcOrd="2" destOrd="0" presId="urn:microsoft.com/office/officeart/2005/8/layout/cycle4"/>
    <dgm:cxn modelId="{8C00BD0D-DE12-4A30-9B97-05D0BD5A818D}" type="presParOf" srcId="{3C0EDE60-DC80-43CF-B170-C644A999B62E}" destId="{F304155F-B06C-453D-BC24-73A95D10D747}" srcOrd="0" destOrd="0" presId="urn:microsoft.com/office/officeart/2005/8/layout/cycle4"/>
    <dgm:cxn modelId="{A23705B2-AACF-492E-94B5-DF3BD7084FC4}" type="presParOf" srcId="{3C0EDE60-DC80-43CF-B170-C644A999B62E}" destId="{41CDD295-C1DE-4938-A6CC-49E499AA3733}" srcOrd="1" destOrd="0" presId="urn:microsoft.com/office/officeart/2005/8/layout/cycle4"/>
    <dgm:cxn modelId="{41C40A98-C5EE-4608-94F5-B5F116B93F9E}" type="presParOf" srcId="{820D583B-0A99-46E7-BAA5-FB839DC4BBA9}" destId="{05CD9556-779C-4214-81F7-81BCFA59F2F2}" srcOrd="3" destOrd="0" presId="urn:microsoft.com/office/officeart/2005/8/layout/cycle4"/>
    <dgm:cxn modelId="{5C7F4E76-1692-4EAE-BF5B-64D1C3CECC4C}" type="presParOf" srcId="{05CD9556-779C-4214-81F7-81BCFA59F2F2}" destId="{32C214E6-E9F2-48C0-902D-071878258373}" srcOrd="0" destOrd="0" presId="urn:microsoft.com/office/officeart/2005/8/layout/cycle4"/>
    <dgm:cxn modelId="{72B97EA5-C9F5-46BD-A071-E7DF2DD7D181}" type="presParOf" srcId="{05CD9556-779C-4214-81F7-81BCFA59F2F2}" destId="{56D1B067-111C-4FAE-98CC-C4978CA4BD73}" srcOrd="1" destOrd="0" presId="urn:microsoft.com/office/officeart/2005/8/layout/cycle4"/>
    <dgm:cxn modelId="{79D8ECD6-3581-4A54-A360-C6F4CFE2ECDD}" type="presParOf" srcId="{820D583B-0A99-46E7-BAA5-FB839DC4BBA9}" destId="{74DB0CD5-C36F-4158-A1DD-32D227360022}" srcOrd="4" destOrd="0" presId="urn:microsoft.com/office/officeart/2005/8/layout/cycle4"/>
    <dgm:cxn modelId="{59DBC927-4AB4-4C8C-ADEC-526742E0F29E}" type="presParOf" srcId="{F61A87AB-FB30-4D87-AEAD-5330DB5BAA15}" destId="{AF6DF7B0-85F4-4B66-9017-13E046CFB428}" srcOrd="1" destOrd="0" presId="urn:microsoft.com/office/officeart/2005/8/layout/cycle4"/>
    <dgm:cxn modelId="{95DE99EB-264F-41D7-ACB5-E8BF9FD079CF}" type="presParOf" srcId="{AF6DF7B0-85F4-4B66-9017-13E046CFB428}" destId="{49636CDC-D5C3-475D-8E47-FD1736977A33}" srcOrd="0" destOrd="0" presId="urn:microsoft.com/office/officeart/2005/8/layout/cycle4"/>
    <dgm:cxn modelId="{5903821C-BEFA-44FA-B883-D04171A1AA53}" type="presParOf" srcId="{AF6DF7B0-85F4-4B66-9017-13E046CFB428}" destId="{872B7CE8-73B7-4775-8EF6-26E55F88A899}" srcOrd="1" destOrd="0" presId="urn:microsoft.com/office/officeart/2005/8/layout/cycle4"/>
    <dgm:cxn modelId="{53819C1A-2178-49F4-83B2-256C510FAD52}" type="presParOf" srcId="{AF6DF7B0-85F4-4B66-9017-13E046CFB428}" destId="{ABD30154-52D1-4BEE-9003-BCC16904F693}" srcOrd="2" destOrd="0" presId="urn:microsoft.com/office/officeart/2005/8/layout/cycle4"/>
    <dgm:cxn modelId="{76E446E9-01A7-4847-AE70-357E4030E5AF}" type="presParOf" srcId="{AF6DF7B0-85F4-4B66-9017-13E046CFB428}" destId="{DF5E6000-B031-4F95-820B-AE28746B6C6F}" srcOrd="3" destOrd="0" presId="urn:microsoft.com/office/officeart/2005/8/layout/cycle4"/>
    <dgm:cxn modelId="{FAFB8FC9-6BB2-4F50-BDEB-3D28050E256E}" type="presParOf" srcId="{AF6DF7B0-85F4-4B66-9017-13E046CFB428}" destId="{18967CC9-5AEB-4274-9018-E83CCED78474}" srcOrd="4" destOrd="0" presId="urn:microsoft.com/office/officeart/2005/8/layout/cycle4"/>
    <dgm:cxn modelId="{5E6BED32-69BA-47E0-8C65-63AB966A3674}" type="presParOf" srcId="{F61A87AB-FB30-4D87-AEAD-5330DB5BAA15}" destId="{C2A3D2ED-1845-4594-99D0-1D72C2CB9FA8}" srcOrd="2" destOrd="0" presId="urn:microsoft.com/office/officeart/2005/8/layout/cycle4"/>
    <dgm:cxn modelId="{6FD5FFCD-9577-4E8B-A691-E349F965846F}" type="presParOf" srcId="{F61A87AB-FB30-4D87-AEAD-5330DB5BAA15}" destId="{3D4A25E7-FFE2-4BBF-AECD-FB2A4889023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803E0D-3143-4E39-BE0D-2FD9C9BE81A6}" type="doc">
      <dgm:prSet loTypeId="urn:microsoft.com/office/officeart/2005/8/layout/radial6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62078B-5ADC-4D76-B1E5-A1B3280CBEE5}">
      <dgm:prSet phldrT="[Text]"/>
      <dgm:spPr/>
      <dgm:t>
        <a:bodyPr/>
        <a:lstStyle/>
        <a:p>
          <a:r>
            <a:rPr lang="en-US" b="1" dirty="0" smtClean="0"/>
            <a:t>Global Logistics Management</a:t>
          </a:r>
          <a:endParaRPr lang="en-US" b="1" dirty="0"/>
        </a:p>
      </dgm:t>
    </dgm:pt>
    <dgm:pt modelId="{AB215FD2-3585-4264-83B1-F85D81F5547C}" type="parTrans" cxnId="{E56DD903-7EEA-413A-8027-A0E39D41DD86}">
      <dgm:prSet/>
      <dgm:spPr/>
      <dgm:t>
        <a:bodyPr/>
        <a:lstStyle/>
        <a:p>
          <a:endParaRPr lang="en-US" b="1"/>
        </a:p>
      </dgm:t>
    </dgm:pt>
    <dgm:pt modelId="{DBA389D6-41D4-4C4E-844F-ED7CDA8FDF54}" type="sibTrans" cxnId="{E56DD903-7EEA-413A-8027-A0E39D41DD86}">
      <dgm:prSet/>
      <dgm:spPr/>
      <dgm:t>
        <a:bodyPr/>
        <a:lstStyle/>
        <a:p>
          <a:endParaRPr lang="en-US" b="1"/>
        </a:p>
      </dgm:t>
    </dgm:pt>
    <dgm:pt modelId="{99C6B6E9-D3AD-4045-AC03-D51B86B59E68}">
      <dgm:prSet phldrT="[Text]"/>
      <dgm:spPr/>
      <dgm:t>
        <a:bodyPr/>
        <a:lstStyle/>
        <a:p>
          <a:r>
            <a:rPr lang="en-US" b="1" dirty="0" smtClean="0"/>
            <a:t>Operational Efficiencies</a:t>
          </a:r>
          <a:endParaRPr lang="en-US" b="1" dirty="0"/>
        </a:p>
      </dgm:t>
    </dgm:pt>
    <dgm:pt modelId="{F61264EA-27FD-4126-B184-B6B5F6C08F17}" type="parTrans" cxnId="{2B19D158-233E-4D39-AA3E-CEBE8C2368F6}">
      <dgm:prSet/>
      <dgm:spPr/>
      <dgm:t>
        <a:bodyPr/>
        <a:lstStyle/>
        <a:p>
          <a:endParaRPr lang="en-US" b="1"/>
        </a:p>
      </dgm:t>
    </dgm:pt>
    <dgm:pt modelId="{1B989A03-5D70-4673-8012-8BBE3751D1E1}" type="sibTrans" cxnId="{2B19D158-233E-4D39-AA3E-CEBE8C2368F6}">
      <dgm:prSet/>
      <dgm:spPr/>
      <dgm:t>
        <a:bodyPr/>
        <a:lstStyle/>
        <a:p>
          <a:endParaRPr lang="en-US" b="1"/>
        </a:p>
      </dgm:t>
    </dgm:pt>
    <dgm:pt modelId="{93CE4226-FF9A-4674-88AC-C31B8A37245F}">
      <dgm:prSet phldrT="[Text]"/>
      <dgm:spPr/>
      <dgm:t>
        <a:bodyPr/>
        <a:lstStyle/>
        <a:p>
          <a:r>
            <a:rPr lang="en-US" b="1" dirty="0" smtClean="0"/>
            <a:t>Reduce Lead Times</a:t>
          </a:r>
          <a:endParaRPr lang="en-US" b="1" dirty="0"/>
        </a:p>
      </dgm:t>
    </dgm:pt>
    <dgm:pt modelId="{618FC9A7-4945-47C4-A0D9-1FAF6FB14205}" type="parTrans" cxnId="{BF3A2B26-7CB5-428A-BE5A-4BAAF7EA2ED1}">
      <dgm:prSet/>
      <dgm:spPr/>
      <dgm:t>
        <a:bodyPr/>
        <a:lstStyle/>
        <a:p>
          <a:endParaRPr lang="en-US" b="1"/>
        </a:p>
      </dgm:t>
    </dgm:pt>
    <dgm:pt modelId="{59DA8128-7A1C-4828-A927-DC4EB71601B5}" type="sibTrans" cxnId="{BF3A2B26-7CB5-428A-BE5A-4BAAF7EA2ED1}">
      <dgm:prSet/>
      <dgm:spPr/>
      <dgm:t>
        <a:bodyPr/>
        <a:lstStyle/>
        <a:p>
          <a:endParaRPr lang="en-US" b="1"/>
        </a:p>
      </dgm:t>
    </dgm:pt>
    <dgm:pt modelId="{6D180E0E-171D-4FCD-AC33-09A69D27D55E}">
      <dgm:prSet phldrT="[Text]"/>
      <dgm:spPr/>
      <dgm:t>
        <a:bodyPr/>
        <a:lstStyle/>
        <a:p>
          <a:r>
            <a:rPr lang="en-US" b="1" dirty="0" smtClean="0"/>
            <a:t>Decrease Inventory Levels</a:t>
          </a:r>
          <a:endParaRPr lang="en-US" b="1" dirty="0"/>
        </a:p>
      </dgm:t>
    </dgm:pt>
    <dgm:pt modelId="{7AD463FE-A972-424B-8E3D-6A5BF67D6EF4}" type="parTrans" cxnId="{B16BE17C-CB9C-4464-BF1B-559FA7E12098}">
      <dgm:prSet/>
      <dgm:spPr/>
      <dgm:t>
        <a:bodyPr/>
        <a:lstStyle/>
        <a:p>
          <a:endParaRPr lang="en-US" b="1"/>
        </a:p>
      </dgm:t>
    </dgm:pt>
    <dgm:pt modelId="{FFF1A3A2-4478-48D5-A461-4FC8269B61B6}" type="sibTrans" cxnId="{B16BE17C-CB9C-4464-BF1B-559FA7E12098}">
      <dgm:prSet/>
      <dgm:spPr/>
      <dgm:t>
        <a:bodyPr/>
        <a:lstStyle/>
        <a:p>
          <a:endParaRPr lang="en-US" b="1"/>
        </a:p>
      </dgm:t>
    </dgm:pt>
    <dgm:pt modelId="{9E426B6D-E826-4583-A36C-5252F85F8CB0}">
      <dgm:prSet phldrT="[Text]"/>
      <dgm:spPr/>
      <dgm:t>
        <a:bodyPr/>
        <a:lstStyle/>
        <a:p>
          <a:r>
            <a:rPr lang="en-US" b="1" dirty="0" smtClean="0"/>
            <a:t>Improve Quality of Deliveries and After Sales Services</a:t>
          </a:r>
          <a:endParaRPr lang="en-US" b="1" dirty="0"/>
        </a:p>
      </dgm:t>
    </dgm:pt>
    <dgm:pt modelId="{9A3C363C-F378-4EC6-B536-E50EA84E3B3A}" type="parTrans" cxnId="{B3AF3366-837A-4557-BAA0-BD34A02F377E}">
      <dgm:prSet/>
      <dgm:spPr/>
      <dgm:t>
        <a:bodyPr/>
        <a:lstStyle/>
        <a:p>
          <a:endParaRPr lang="en-US" b="1"/>
        </a:p>
      </dgm:t>
    </dgm:pt>
    <dgm:pt modelId="{27C4517B-E734-4649-9697-33772B030ECB}" type="sibTrans" cxnId="{B3AF3366-837A-4557-BAA0-BD34A02F377E}">
      <dgm:prSet/>
      <dgm:spPr/>
      <dgm:t>
        <a:bodyPr/>
        <a:lstStyle/>
        <a:p>
          <a:endParaRPr lang="en-US" b="1"/>
        </a:p>
      </dgm:t>
    </dgm:pt>
    <dgm:pt modelId="{2799E569-3131-4678-85D5-0CA06DCA8EC2}" type="pres">
      <dgm:prSet presAssocID="{C2803E0D-3143-4E39-BE0D-2FD9C9BE81A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799FA0F-EE4B-451D-BEBD-5F27758DC98C}" type="pres">
      <dgm:prSet presAssocID="{6862078B-5ADC-4D76-B1E5-A1B3280CBEE5}" presName="centerShape" presStyleLbl="node0" presStyleIdx="0" presStyleCnt="1"/>
      <dgm:spPr/>
    </dgm:pt>
    <dgm:pt modelId="{2DD3DC6F-0821-4C57-9520-43A2699A06E9}" type="pres">
      <dgm:prSet presAssocID="{99C6B6E9-D3AD-4045-AC03-D51B86B59E68}" presName="node" presStyleLbl="node1" presStyleIdx="0" presStyleCnt="4" custScaleX="131807" custScaleY="1255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90B38A-6880-4399-9492-E5A3206AFE98}" type="pres">
      <dgm:prSet presAssocID="{99C6B6E9-D3AD-4045-AC03-D51B86B59E68}" presName="dummy" presStyleCnt="0"/>
      <dgm:spPr/>
    </dgm:pt>
    <dgm:pt modelId="{E197BBF9-A7C4-4934-BD1D-121D5E0FFB85}" type="pres">
      <dgm:prSet presAssocID="{1B989A03-5D70-4673-8012-8BBE3751D1E1}" presName="sibTrans" presStyleLbl="sibTrans2D1" presStyleIdx="0" presStyleCnt="4"/>
      <dgm:spPr/>
    </dgm:pt>
    <dgm:pt modelId="{2F83C400-2D92-4210-9058-3B584488385D}" type="pres">
      <dgm:prSet presAssocID="{93CE4226-FF9A-4674-88AC-C31B8A37245F}" presName="node" presStyleLbl="node1" presStyleIdx="1" presStyleCnt="4" custScaleX="126418" custScaleY="125889" custRadScaleRad="101794" custRadScaleInc="9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2F851C-F371-42BC-B56E-0C6406F70AA8}" type="pres">
      <dgm:prSet presAssocID="{93CE4226-FF9A-4674-88AC-C31B8A37245F}" presName="dummy" presStyleCnt="0"/>
      <dgm:spPr/>
    </dgm:pt>
    <dgm:pt modelId="{290D7126-3C79-47EC-B337-6B4D96BB1462}" type="pres">
      <dgm:prSet presAssocID="{59DA8128-7A1C-4828-A927-DC4EB71601B5}" presName="sibTrans" presStyleLbl="sibTrans2D1" presStyleIdx="1" presStyleCnt="4"/>
      <dgm:spPr/>
    </dgm:pt>
    <dgm:pt modelId="{D270ED07-1AAB-4AAD-A4DE-78E41F645BBE}" type="pres">
      <dgm:prSet presAssocID="{6D180E0E-171D-4FCD-AC33-09A69D27D55E}" presName="node" presStyleLbl="node1" presStyleIdx="2" presStyleCnt="4" custScaleX="146714" custScaleY="138595">
        <dgm:presLayoutVars>
          <dgm:bulletEnabled val="1"/>
        </dgm:presLayoutVars>
      </dgm:prSet>
      <dgm:spPr/>
    </dgm:pt>
    <dgm:pt modelId="{16762E36-D79E-4BF6-BC3A-64B7DF28E64B}" type="pres">
      <dgm:prSet presAssocID="{6D180E0E-171D-4FCD-AC33-09A69D27D55E}" presName="dummy" presStyleCnt="0"/>
      <dgm:spPr/>
    </dgm:pt>
    <dgm:pt modelId="{132F45E9-DF00-45B5-A055-FFDB0A69C2AA}" type="pres">
      <dgm:prSet presAssocID="{FFF1A3A2-4478-48D5-A461-4FC8269B61B6}" presName="sibTrans" presStyleLbl="sibTrans2D1" presStyleIdx="2" presStyleCnt="4"/>
      <dgm:spPr/>
    </dgm:pt>
    <dgm:pt modelId="{7D546013-A49F-43E3-9449-95646D1D507A}" type="pres">
      <dgm:prSet presAssocID="{9E426B6D-E826-4583-A36C-5252F85F8CB0}" presName="node" presStyleLbl="node1" presStyleIdx="3" presStyleCnt="4" custScaleX="129814" custScaleY="132314">
        <dgm:presLayoutVars>
          <dgm:bulletEnabled val="1"/>
        </dgm:presLayoutVars>
      </dgm:prSet>
      <dgm:spPr/>
    </dgm:pt>
    <dgm:pt modelId="{A13D99B5-6F84-4804-AB2E-C26805489232}" type="pres">
      <dgm:prSet presAssocID="{9E426B6D-E826-4583-A36C-5252F85F8CB0}" presName="dummy" presStyleCnt="0"/>
      <dgm:spPr/>
    </dgm:pt>
    <dgm:pt modelId="{F3ED0E79-0803-4519-847A-4F6AA54A225C}" type="pres">
      <dgm:prSet presAssocID="{27C4517B-E734-4649-9697-33772B030ECB}" presName="sibTrans" presStyleLbl="sibTrans2D1" presStyleIdx="3" presStyleCnt="4"/>
      <dgm:spPr/>
    </dgm:pt>
  </dgm:ptLst>
  <dgm:cxnLst>
    <dgm:cxn modelId="{A0D1C856-774A-4B6A-A666-AA487FF9F957}" type="presOf" srcId="{C2803E0D-3143-4E39-BE0D-2FD9C9BE81A6}" destId="{2799E569-3131-4678-85D5-0CA06DCA8EC2}" srcOrd="0" destOrd="0" presId="urn:microsoft.com/office/officeart/2005/8/layout/radial6"/>
    <dgm:cxn modelId="{B3AF3366-837A-4557-BAA0-BD34A02F377E}" srcId="{6862078B-5ADC-4D76-B1E5-A1B3280CBEE5}" destId="{9E426B6D-E826-4583-A36C-5252F85F8CB0}" srcOrd="3" destOrd="0" parTransId="{9A3C363C-F378-4EC6-B536-E50EA84E3B3A}" sibTransId="{27C4517B-E734-4649-9697-33772B030ECB}"/>
    <dgm:cxn modelId="{B6F9EF59-F3BE-4755-96D7-09A6C358C74B}" type="presOf" srcId="{FFF1A3A2-4478-48D5-A461-4FC8269B61B6}" destId="{132F45E9-DF00-45B5-A055-FFDB0A69C2AA}" srcOrd="0" destOrd="0" presId="urn:microsoft.com/office/officeart/2005/8/layout/radial6"/>
    <dgm:cxn modelId="{DED55C60-A81A-4DCD-81C6-0F927A493DC4}" type="presOf" srcId="{1B989A03-5D70-4673-8012-8BBE3751D1E1}" destId="{E197BBF9-A7C4-4934-BD1D-121D5E0FFB85}" srcOrd="0" destOrd="0" presId="urn:microsoft.com/office/officeart/2005/8/layout/radial6"/>
    <dgm:cxn modelId="{2B19D158-233E-4D39-AA3E-CEBE8C2368F6}" srcId="{6862078B-5ADC-4D76-B1E5-A1B3280CBEE5}" destId="{99C6B6E9-D3AD-4045-AC03-D51B86B59E68}" srcOrd="0" destOrd="0" parTransId="{F61264EA-27FD-4126-B184-B6B5F6C08F17}" sibTransId="{1B989A03-5D70-4673-8012-8BBE3751D1E1}"/>
    <dgm:cxn modelId="{E56DD903-7EEA-413A-8027-A0E39D41DD86}" srcId="{C2803E0D-3143-4E39-BE0D-2FD9C9BE81A6}" destId="{6862078B-5ADC-4D76-B1E5-A1B3280CBEE5}" srcOrd="0" destOrd="0" parTransId="{AB215FD2-3585-4264-83B1-F85D81F5547C}" sibTransId="{DBA389D6-41D4-4C4E-844F-ED7CDA8FDF54}"/>
    <dgm:cxn modelId="{4547CBFF-388A-42D5-B4F9-756C0B87BAC7}" type="presOf" srcId="{59DA8128-7A1C-4828-A927-DC4EB71601B5}" destId="{290D7126-3C79-47EC-B337-6B4D96BB1462}" srcOrd="0" destOrd="0" presId="urn:microsoft.com/office/officeart/2005/8/layout/radial6"/>
    <dgm:cxn modelId="{BF3A2B26-7CB5-428A-BE5A-4BAAF7EA2ED1}" srcId="{6862078B-5ADC-4D76-B1E5-A1B3280CBEE5}" destId="{93CE4226-FF9A-4674-88AC-C31B8A37245F}" srcOrd="1" destOrd="0" parTransId="{618FC9A7-4945-47C4-A0D9-1FAF6FB14205}" sibTransId="{59DA8128-7A1C-4828-A927-DC4EB71601B5}"/>
    <dgm:cxn modelId="{F0A9E7D2-64EE-4B30-827D-3D1552C5BB4F}" type="presOf" srcId="{27C4517B-E734-4649-9697-33772B030ECB}" destId="{F3ED0E79-0803-4519-847A-4F6AA54A225C}" srcOrd="0" destOrd="0" presId="urn:microsoft.com/office/officeart/2005/8/layout/radial6"/>
    <dgm:cxn modelId="{EAADC288-56D3-41C9-B685-006CAF74842A}" type="presOf" srcId="{6862078B-5ADC-4D76-B1E5-A1B3280CBEE5}" destId="{C799FA0F-EE4B-451D-BEBD-5F27758DC98C}" srcOrd="0" destOrd="0" presId="urn:microsoft.com/office/officeart/2005/8/layout/radial6"/>
    <dgm:cxn modelId="{F32022D8-5EE7-4107-9B1D-7898D6C54815}" type="presOf" srcId="{93CE4226-FF9A-4674-88AC-C31B8A37245F}" destId="{2F83C400-2D92-4210-9058-3B584488385D}" srcOrd="0" destOrd="0" presId="urn:microsoft.com/office/officeart/2005/8/layout/radial6"/>
    <dgm:cxn modelId="{B16BE17C-CB9C-4464-BF1B-559FA7E12098}" srcId="{6862078B-5ADC-4D76-B1E5-A1B3280CBEE5}" destId="{6D180E0E-171D-4FCD-AC33-09A69D27D55E}" srcOrd="2" destOrd="0" parTransId="{7AD463FE-A972-424B-8E3D-6A5BF67D6EF4}" sibTransId="{FFF1A3A2-4478-48D5-A461-4FC8269B61B6}"/>
    <dgm:cxn modelId="{7F97AA9C-FEEE-49F1-89B4-A3F29D1816EC}" type="presOf" srcId="{9E426B6D-E826-4583-A36C-5252F85F8CB0}" destId="{7D546013-A49F-43E3-9449-95646D1D507A}" srcOrd="0" destOrd="0" presId="urn:microsoft.com/office/officeart/2005/8/layout/radial6"/>
    <dgm:cxn modelId="{FC8F3572-67BA-4914-87EF-0AE1591965BB}" type="presOf" srcId="{6D180E0E-171D-4FCD-AC33-09A69D27D55E}" destId="{D270ED07-1AAB-4AAD-A4DE-78E41F645BBE}" srcOrd="0" destOrd="0" presId="urn:microsoft.com/office/officeart/2005/8/layout/radial6"/>
    <dgm:cxn modelId="{490E5DBE-CD04-40DB-8B43-DA8FEDD61F35}" type="presOf" srcId="{99C6B6E9-D3AD-4045-AC03-D51B86B59E68}" destId="{2DD3DC6F-0821-4C57-9520-43A2699A06E9}" srcOrd="0" destOrd="0" presId="urn:microsoft.com/office/officeart/2005/8/layout/radial6"/>
    <dgm:cxn modelId="{0745A046-251A-4DFA-992C-0D0C5A4FB255}" type="presParOf" srcId="{2799E569-3131-4678-85D5-0CA06DCA8EC2}" destId="{C799FA0F-EE4B-451D-BEBD-5F27758DC98C}" srcOrd="0" destOrd="0" presId="urn:microsoft.com/office/officeart/2005/8/layout/radial6"/>
    <dgm:cxn modelId="{40878444-3065-410B-BAF5-FCF7ADD64860}" type="presParOf" srcId="{2799E569-3131-4678-85D5-0CA06DCA8EC2}" destId="{2DD3DC6F-0821-4C57-9520-43A2699A06E9}" srcOrd="1" destOrd="0" presId="urn:microsoft.com/office/officeart/2005/8/layout/radial6"/>
    <dgm:cxn modelId="{AE690AC5-388C-4347-B2F8-1E66E9CDE062}" type="presParOf" srcId="{2799E569-3131-4678-85D5-0CA06DCA8EC2}" destId="{0090B38A-6880-4399-9492-E5A3206AFE98}" srcOrd="2" destOrd="0" presId="urn:microsoft.com/office/officeart/2005/8/layout/radial6"/>
    <dgm:cxn modelId="{08118E27-051F-465C-A536-C7A3C74994B4}" type="presParOf" srcId="{2799E569-3131-4678-85D5-0CA06DCA8EC2}" destId="{E197BBF9-A7C4-4934-BD1D-121D5E0FFB85}" srcOrd="3" destOrd="0" presId="urn:microsoft.com/office/officeart/2005/8/layout/radial6"/>
    <dgm:cxn modelId="{68F8A001-B9AB-474D-A32D-F12B340057FA}" type="presParOf" srcId="{2799E569-3131-4678-85D5-0CA06DCA8EC2}" destId="{2F83C400-2D92-4210-9058-3B584488385D}" srcOrd="4" destOrd="0" presId="urn:microsoft.com/office/officeart/2005/8/layout/radial6"/>
    <dgm:cxn modelId="{C9FF0916-6626-4BAC-A901-BA3493B34EB8}" type="presParOf" srcId="{2799E569-3131-4678-85D5-0CA06DCA8EC2}" destId="{232F851C-F371-42BC-B56E-0C6406F70AA8}" srcOrd="5" destOrd="0" presId="urn:microsoft.com/office/officeart/2005/8/layout/radial6"/>
    <dgm:cxn modelId="{8DA8C9E9-87C1-4952-A630-07612AA76871}" type="presParOf" srcId="{2799E569-3131-4678-85D5-0CA06DCA8EC2}" destId="{290D7126-3C79-47EC-B337-6B4D96BB1462}" srcOrd="6" destOrd="0" presId="urn:microsoft.com/office/officeart/2005/8/layout/radial6"/>
    <dgm:cxn modelId="{9A8BF12F-4470-4787-B6A9-20028171B761}" type="presParOf" srcId="{2799E569-3131-4678-85D5-0CA06DCA8EC2}" destId="{D270ED07-1AAB-4AAD-A4DE-78E41F645BBE}" srcOrd="7" destOrd="0" presId="urn:microsoft.com/office/officeart/2005/8/layout/radial6"/>
    <dgm:cxn modelId="{16912803-DB6F-4BDD-93DA-CD18D3078A5F}" type="presParOf" srcId="{2799E569-3131-4678-85D5-0CA06DCA8EC2}" destId="{16762E36-D79E-4BF6-BC3A-64B7DF28E64B}" srcOrd="8" destOrd="0" presId="urn:microsoft.com/office/officeart/2005/8/layout/radial6"/>
    <dgm:cxn modelId="{F3FA8E83-80F7-4489-95C0-9922F6CC783D}" type="presParOf" srcId="{2799E569-3131-4678-85D5-0CA06DCA8EC2}" destId="{132F45E9-DF00-45B5-A055-FFDB0A69C2AA}" srcOrd="9" destOrd="0" presId="urn:microsoft.com/office/officeart/2005/8/layout/radial6"/>
    <dgm:cxn modelId="{68E949C1-76EA-48BC-989D-295DE7660524}" type="presParOf" srcId="{2799E569-3131-4678-85D5-0CA06DCA8EC2}" destId="{7D546013-A49F-43E3-9449-95646D1D507A}" srcOrd="10" destOrd="0" presId="urn:microsoft.com/office/officeart/2005/8/layout/radial6"/>
    <dgm:cxn modelId="{2EFF4A8D-4359-4F3D-98A3-A89419026BC5}" type="presParOf" srcId="{2799E569-3131-4678-85D5-0CA06DCA8EC2}" destId="{A13D99B5-6F84-4804-AB2E-C26805489232}" srcOrd="11" destOrd="0" presId="urn:microsoft.com/office/officeart/2005/8/layout/radial6"/>
    <dgm:cxn modelId="{BE77B5BC-2A9C-4CB1-A12C-FEDACFD2846E}" type="presParOf" srcId="{2799E569-3131-4678-85D5-0CA06DCA8EC2}" destId="{F3ED0E79-0803-4519-847A-4F6AA54A225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78FBAE-D04A-498B-B4E0-5F158F1912EE}" type="doc">
      <dgm:prSet loTypeId="urn:microsoft.com/office/officeart/2005/8/layout/pyramid2" loCatId="pyramid" qsTypeId="urn:microsoft.com/office/officeart/2005/8/quickstyle/3d2" qsCatId="3D" csTypeId="urn:microsoft.com/office/officeart/2005/8/colors/colorful3" csCatId="colorful" phldr="1"/>
      <dgm:spPr/>
    </dgm:pt>
    <dgm:pt modelId="{7B20D102-366D-4AFF-B8B5-DAEEF6671BA4}">
      <dgm:prSet phldrT="[Text]"/>
      <dgm:spPr/>
      <dgm:t>
        <a:bodyPr/>
        <a:lstStyle/>
        <a:p>
          <a:r>
            <a:rPr lang="en-US" dirty="0" smtClean="0"/>
            <a:t>Measure</a:t>
          </a:r>
          <a:endParaRPr lang="en-US" dirty="0"/>
        </a:p>
      </dgm:t>
    </dgm:pt>
    <dgm:pt modelId="{7DCCFC31-E0B4-4E2A-AF77-F5224F400D93}" type="parTrans" cxnId="{1E0B148F-C559-4C89-886F-433E2D063544}">
      <dgm:prSet/>
      <dgm:spPr/>
      <dgm:t>
        <a:bodyPr/>
        <a:lstStyle/>
        <a:p>
          <a:endParaRPr lang="en-US"/>
        </a:p>
      </dgm:t>
    </dgm:pt>
    <dgm:pt modelId="{AE6B8B70-2D4F-4F76-B8AB-136E46D52C00}" type="sibTrans" cxnId="{1E0B148F-C559-4C89-886F-433E2D063544}">
      <dgm:prSet/>
      <dgm:spPr/>
      <dgm:t>
        <a:bodyPr/>
        <a:lstStyle/>
        <a:p>
          <a:endParaRPr lang="en-US"/>
        </a:p>
      </dgm:t>
    </dgm:pt>
    <dgm:pt modelId="{938094A0-F7D3-48B2-984F-4B6F05BCAC8F}">
      <dgm:prSet phldrT="[Text]"/>
      <dgm:spPr/>
      <dgm:t>
        <a:bodyPr/>
        <a:lstStyle/>
        <a:p>
          <a:r>
            <a:rPr lang="en-US" dirty="0" smtClean="0"/>
            <a:t>Control</a:t>
          </a:r>
          <a:endParaRPr lang="en-US" dirty="0"/>
        </a:p>
      </dgm:t>
    </dgm:pt>
    <dgm:pt modelId="{168526AB-3D1D-40E8-A05C-F1C2D05573CB}" type="parTrans" cxnId="{D31E0A94-765D-443A-8FDB-BE8EA19532A2}">
      <dgm:prSet/>
      <dgm:spPr/>
      <dgm:t>
        <a:bodyPr/>
        <a:lstStyle/>
        <a:p>
          <a:endParaRPr lang="en-US"/>
        </a:p>
      </dgm:t>
    </dgm:pt>
    <dgm:pt modelId="{C505659A-FABC-4F7D-9C8C-2499CBE64DFC}" type="sibTrans" cxnId="{D31E0A94-765D-443A-8FDB-BE8EA19532A2}">
      <dgm:prSet/>
      <dgm:spPr/>
      <dgm:t>
        <a:bodyPr/>
        <a:lstStyle/>
        <a:p>
          <a:endParaRPr lang="en-US"/>
        </a:p>
      </dgm:t>
    </dgm:pt>
    <dgm:pt modelId="{4EBD4263-A4E2-4268-8686-7AAF670E55F1}">
      <dgm:prSet phldrT="[Text]"/>
      <dgm:spPr/>
      <dgm:t>
        <a:bodyPr/>
        <a:lstStyle/>
        <a:p>
          <a:r>
            <a:rPr lang="en-US" dirty="0" smtClean="0"/>
            <a:t>Feedback</a:t>
          </a:r>
          <a:endParaRPr lang="en-US" dirty="0"/>
        </a:p>
      </dgm:t>
    </dgm:pt>
    <dgm:pt modelId="{13DCAD26-EA16-4F2B-B2C3-CBF83B8F42C4}" type="parTrans" cxnId="{2730636B-BE98-4544-AA80-BA3B0FEEA292}">
      <dgm:prSet/>
      <dgm:spPr/>
      <dgm:t>
        <a:bodyPr/>
        <a:lstStyle/>
        <a:p>
          <a:endParaRPr lang="en-US"/>
        </a:p>
      </dgm:t>
    </dgm:pt>
    <dgm:pt modelId="{046BD8F7-A9AF-4811-B0D3-B6BA392A1F97}" type="sibTrans" cxnId="{2730636B-BE98-4544-AA80-BA3B0FEEA292}">
      <dgm:prSet/>
      <dgm:spPr/>
      <dgm:t>
        <a:bodyPr/>
        <a:lstStyle/>
        <a:p>
          <a:endParaRPr lang="en-US"/>
        </a:p>
      </dgm:t>
    </dgm:pt>
    <dgm:pt modelId="{6A77E886-EB66-4810-9315-31AB98DC4F2B}" type="pres">
      <dgm:prSet presAssocID="{8078FBAE-D04A-498B-B4E0-5F158F1912EE}" presName="compositeShape" presStyleCnt="0">
        <dgm:presLayoutVars>
          <dgm:dir/>
          <dgm:resizeHandles/>
        </dgm:presLayoutVars>
      </dgm:prSet>
      <dgm:spPr/>
    </dgm:pt>
    <dgm:pt modelId="{777DD3A0-AE64-47BA-97F3-E6A7F312711E}" type="pres">
      <dgm:prSet presAssocID="{8078FBAE-D04A-498B-B4E0-5F158F1912EE}" presName="pyramid" presStyleLbl="node1" presStyleIdx="0" presStyleCnt="1"/>
      <dgm:spPr/>
    </dgm:pt>
    <dgm:pt modelId="{618DBC82-3112-433A-A93E-58D721FD6BA7}" type="pres">
      <dgm:prSet presAssocID="{8078FBAE-D04A-498B-B4E0-5F158F1912EE}" presName="theList" presStyleCnt="0"/>
      <dgm:spPr/>
    </dgm:pt>
    <dgm:pt modelId="{21A7AEE7-6AAF-4DB2-B957-EBC5EEE05265}" type="pres">
      <dgm:prSet presAssocID="{7B20D102-366D-4AFF-B8B5-DAEEF6671BA4}" presName="aNode" presStyleLbl="fgAcc1" presStyleIdx="0" presStyleCnt="3">
        <dgm:presLayoutVars>
          <dgm:bulletEnabled val="1"/>
        </dgm:presLayoutVars>
      </dgm:prSet>
      <dgm:spPr/>
    </dgm:pt>
    <dgm:pt modelId="{B4AA5B4E-0C61-45FB-A2D7-4BDF833CAAD3}" type="pres">
      <dgm:prSet presAssocID="{7B20D102-366D-4AFF-B8B5-DAEEF6671BA4}" presName="aSpace" presStyleCnt="0"/>
      <dgm:spPr/>
    </dgm:pt>
    <dgm:pt modelId="{F80E600B-DD73-4639-815A-C7398A24A34B}" type="pres">
      <dgm:prSet presAssocID="{938094A0-F7D3-48B2-984F-4B6F05BCAC8F}" presName="aNode" presStyleLbl="fgAcc1" presStyleIdx="1" presStyleCnt="3">
        <dgm:presLayoutVars>
          <dgm:bulletEnabled val="1"/>
        </dgm:presLayoutVars>
      </dgm:prSet>
      <dgm:spPr/>
    </dgm:pt>
    <dgm:pt modelId="{76AF67A0-EFEA-43EB-8604-4CE5F70E6C8B}" type="pres">
      <dgm:prSet presAssocID="{938094A0-F7D3-48B2-984F-4B6F05BCAC8F}" presName="aSpace" presStyleCnt="0"/>
      <dgm:spPr/>
    </dgm:pt>
    <dgm:pt modelId="{005A5584-255C-4D5F-8A3C-AEC6229C6E6D}" type="pres">
      <dgm:prSet presAssocID="{4EBD4263-A4E2-4268-8686-7AAF670E55F1}" presName="aNode" presStyleLbl="fgAcc1" presStyleIdx="2" presStyleCnt="3">
        <dgm:presLayoutVars>
          <dgm:bulletEnabled val="1"/>
        </dgm:presLayoutVars>
      </dgm:prSet>
      <dgm:spPr/>
    </dgm:pt>
    <dgm:pt modelId="{23B4519C-5ECE-46FA-8BB3-92A000B3E9B1}" type="pres">
      <dgm:prSet presAssocID="{4EBD4263-A4E2-4268-8686-7AAF670E55F1}" presName="aSpace" presStyleCnt="0"/>
      <dgm:spPr/>
    </dgm:pt>
  </dgm:ptLst>
  <dgm:cxnLst>
    <dgm:cxn modelId="{2730636B-BE98-4544-AA80-BA3B0FEEA292}" srcId="{8078FBAE-D04A-498B-B4E0-5F158F1912EE}" destId="{4EBD4263-A4E2-4268-8686-7AAF670E55F1}" srcOrd="2" destOrd="0" parTransId="{13DCAD26-EA16-4F2B-B2C3-CBF83B8F42C4}" sibTransId="{046BD8F7-A9AF-4811-B0D3-B6BA392A1F97}"/>
    <dgm:cxn modelId="{E54B2787-32DD-45F2-B996-A681FA7AF880}" type="presOf" srcId="{4EBD4263-A4E2-4268-8686-7AAF670E55F1}" destId="{005A5584-255C-4D5F-8A3C-AEC6229C6E6D}" srcOrd="0" destOrd="0" presId="urn:microsoft.com/office/officeart/2005/8/layout/pyramid2"/>
    <dgm:cxn modelId="{D31E0A94-765D-443A-8FDB-BE8EA19532A2}" srcId="{8078FBAE-D04A-498B-B4E0-5F158F1912EE}" destId="{938094A0-F7D3-48B2-984F-4B6F05BCAC8F}" srcOrd="1" destOrd="0" parTransId="{168526AB-3D1D-40E8-A05C-F1C2D05573CB}" sibTransId="{C505659A-FABC-4F7D-9C8C-2499CBE64DFC}"/>
    <dgm:cxn modelId="{1E0B148F-C559-4C89-886F-433E2D063544}" srcId="{8078FBAE-D04A-498B-B4E0-5F158F1912EE}" destId="{7B20D102-366D-4AFF-B8B5-DAEEF6671BA4}" srcOrd="0" destOrd="0" parTransId="{7DCCFC31-E0B4-4E2A-AF77-F5224F400D93}" sibTransId="{AE6B8B70-2D4F-4F76-B8AB-136E46D52C00}"/>
    <dgm:cxn modelId="{B2C00FC0-D309-41F2-A06B-A1E514A93588}" type="presOf" srcId="{7B20D102-366D-4AFF-B8B5-DAEEF6671BA4}" destId="{21A7AEE7-6AAF-4DB2-B957-EBC5EEE05265}" srcOrd="0" destOrd="0" presId="urn:microsoft.com/office/officeart/2005/8/layout/pyramid2"/>
    <dgm:cxn modelId="{C724771E-FD6E-4FB8-88D8-D2A17E61C51F}" type="presOf" srcId="{8078FBAE-D04A-498B-B4E0-5F158F1912EE}" destId="{6A77E886-EB66-4810-9315-31AB98DC4F2B}" srcOrd="0" destOrd="0" presId="urn:microsoft.com/office/officeart/2005/8/layout/pyramid2"/>
    <dgm:cxn modelId="{927C20F1-C56E-4DE5-B2B6-6E77554C1703}" type="presOf" srcId="{938094A0-F7D3-48B2-984F-4B6F05BCAC8F}" destId="{F80E600B-DD73-4639-815A-C7398A24A34B}" srcOrd="0" destOrd="0" presId="urn:microsoft.com/office/officeart/2005/8/layout/pyramid2"/>
    <dgm:cxn modelId="{35B56A3B-2472-4648-8C9A-132C12BBCB85}" type="presParOf" srcId="{6A77E886-EB66-4810-9315-31AB98DC4F2B}" destId="{777DD3A0-AE64-47BA-97F3-E6A7F312711E}" srcOrd="0" destOrd="0" presId="urn:microsoft.com/office/officeart/2005/8/layout/pyramid2"/>
    <dgm:cxn modelId="{3E6FECBC-4EEE-4E05-86FC-3010A2D23610}" type="presParOf" srcId="{6A77E886-EB66-4810-9315-31AB98DC4F2B}" destId="{618DBC82-3112-433A-A93E-58D721FD6BA7}" srcOrd="1" destOrd="0" presId="urn:microsoft.com/office/officeart/2005/8/layout/pyramid2"/>
    <dgm:cxn modelId="{896AC03E-EA09-4B14-BA0C-9D9332F21BA4}" type="presParOf" srcId="{618DBC82-3112-433A-A93E-58D721FD6BA7}" destId="{21A7AEE7-6AAF-4DB2-B957-EBC5EEE05265}" srcOrd="0" destOrd="0" presId="urn:microsoft.com/office/officeart/2005/8/layout/pyramid2"/>
    <dgm:cxn modelId="{8FFA5F89-3354-422C-B13F-6A63664FB5AA}" type="presParOf" srcId="{618DBC82-3112-433A-A93E-58D721FD6BA7}" destId="{B4AA5B4E-0C61-45FB-A2D7-4BDF833CAAD3}" srcOrd="1" destOrd="0" presId="urn:microsoft.com/office/officeart/2005/8/layout/pyramid2"/>
    <dgm:cxn modelId="{B1D9D538-55B4-44B6-A25E-085B7FBF081D}" type="presParOf" srcId="{618DBC82-3112-433A-A93E-58D721FD6BA7}" destId="{F80E600B-DD73-4639-815A-C7398A24A34B}" srcOrd="2" destOrd="0" presId="urn:microsoft.com/office/officeart/2005/8/layout/pyramid2"/>
    <dgm:cxn modelId="{9391BF7D-079B-47D0-895B-1C921CD85BFA}" type="presParOf" srcId="{618DBC82-3112-433A-A93E-58D721FD6BA7}" destId="{76AF67A0-EFEA-43EB-8604-4CE5F70E6C8B}" srcOrd="3" destOrd="0" presId="urn:microsoft.com/office/officeart/2005/8/layout/pyramid2"/>
    <dgm:cxn modelId="{5E75AAC0-6401-4901-B9C3-ECCCB0488CAE}" type="presParOf" srcId="{618DBC82-3112-433A-A93E-58D721FD6BA7}" destId="{005A5584-255C-4D5F-8A3C-AEC6229C6E6D}" srcOrd="4" destOrd="0" presId="urn:microsoft.com/office/officeart/2005/8/layout/pyramid2"/>
    <dgm:cxn modelId="{4591D3D0-5B5E-4C43-9348-699BE69F8F06}" type="presParOf" srcId="{618DBC82-3112-433A-A93E-58D721FD6BA7}" destId="{23B4519C-5ECE-46FA-8BB3-92A000B3E9B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372F4F-E4F1-4402-9CC7-A96321AD4AC4}">
      <dsp:nvSpPr>
        <dsp:cNvPr id="0" name=""/>
        <dsp:cNvSpPr/>
      </dsp:nvSpPr>
      <dsp:spPr>
        <a:xfrm>
          <a:off x="2120988" y="2057400"/>
          <a:ext cx="2514600" cy="2514600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Rapid Responsiveness</a:t>
          </a:r>
          <a:endParaRPr lang="en-US" sz="1300" b="1" kern="1200" dirty="0"/>
        </a:p>
      </dsp:txBody>
      <dsp:txXfrm>
        <a:off x="2120988" y="2057400"/>
        <a:ext cx="2514600" cy="2514600"/>
      </dsp:txXfrm>
    </dsp:sp>
    <dsp:sp modelId="{9843EBE3-EC20-4970-AE99-A98616D5B180}">
      <dsp:nvSpPr>
        <dsp:cNvPr id="0" name=""/>
        <dsp:cNvSpPr/>
      </dsp:nvSpPr>
      <dsp:spPr>
        <a:xfrm>
          <a:off x="657948" y="1463040"/>
          <a:ext cx="1828800" cy="1828800"/>
        </a:xfrm>
        <a:prstGeom prst="gear6">
          <a:avLst/>
        </a:prstGeom>
        <a:gradFill rotWithShape="0">
          <a:gsLst>
            <a:gs pos="0">
              <a:schemeClr val="accent2">
                <a:hueOff val="-4533601"/>
                <a:satOff val="2618"/>
                <a:lumOff val="-4804"/>
                <a:alphaOff val="0"/>
                <a:tint val="60000"/>
                <a:satMod val="160000"/>
              </a:schemeClr>
            </a:gs>
            <a:gs pos="46000">
              <a:schemeClr val="accent2">
                <a:hueOff val="-4533601"/>
                <a:satOff val="2618"/>
                <a:lumOff val="-4804"/>
                <a:alphaOff val="0"/>
                <a:tint val="86000"/>
                <a:satMod val="160000"/>
              </a:schemeClr>
            </a:gs>
            <a:gs pos="100000">
              <a:schemeClr val="accent2">
                <a:hueOff val="-4533601"/>
                <a:satOff val="2618"/>
                <a:lumOff val="-4804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Product Innovation</a:t>
          </a:r>
          <a:endParaRPr lang="en-US" sz="1300" b="1" kern="1200" dirty="0"/>
        </a:p>
      </dsp:txBody>
      <dsp:txXfrm>
        <a:off x="657948" y="1463040"/>
        <a:ext cx="1828800" cy="1828800"/>
      </dsp:txXfrm>
    </dsp:sp>
    <dsp:sp modelId="{CEC99B5D-B1E7-4F70-8FAF-BA539D14A8DD}">
      <dsp:nvSpPr>
        <dsp:cNvPr id="0" name=""/>
        <dsp:cNvSpPr/>
      </dsp:nvSpPr>
      <dsp:spPr>
        <a:xfrm rot="20700000">
          <a:off x="1682262" y="201354"/>
          <a:ext cx="1791850" cy="1791850"/>
        </a:xfrm>
        <a:prstGeom prst="gear6">
          <a:avLst/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tint val="60000"/>
                <a:satMod val="160000"/>
              </a:schemeClr>
            </a:gs>
            <a:gs pos="46000">
              <a:schemeClr val="accent2">
                <a:hueOff val="-9067202"/>
                <a:satOff val="5236"/>
                <a:lumOff val="-9607"/>
                <a:alphaOff val="0"/>
                <a:tint val="86000"/>
                <a:satMod val="16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Flexibility</a:t>
          </a:r>
          <a:endParaRPr lang="en-US" sz="1300" b="1" kern="1200" dirty="0"/>
        </a:p>
      </dsp:txBody>
      <dsp:txXfrm>
        <a:off x="2075268" y="594360"/>
        <a:ext cx="1005840" cy="1005840"/>
      </dsp:txXfrm>
    </dsp:sp>
    <dsp:sp modelId="{6F4BAB9B-6A42-4031-9B6D-E744A1066F92}">
      <dsp:nvSpPr>
        <dsp:cNvPr id="0" name=""/>
        <dsp:cNvSpPr/>
      </dsp:nvSpPr>
      <dsp:spPr>
        <a:xfrm>
          <a:off x="1931796" y="1675579"/>
          <a:ext cx="3218688" cy="3218688"/>
        </a:xfrm>
        <a:prstGeom prst="circularArrow">
          <a:avLst>
            <a:gd name="adj1" fmla="val 4688"/>
            <a:gd name="adj2" fmla="val 299029"/>
            <a:gd name="adj3" fmla="val 2524516"/>
            <a:gd name="adj4" fmla="val 15843405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3CDAB1-B26A-4F4D-8CDA-9BFA83B54025}">
      <dsp:nvSpPr>
        <dsp:cNvPr id="0" name=""/>
        <dsp:cNvSpPr/>
      </dsp:nvSpPr>
      <dsp:spPr>
        <a:xfrm>
          <a:off x="334071" y="1056774"/>
          <a:ext cx="2338578" cy="233857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1471A8-63BA-4213-AA59-8CF1B9FFFCE7}">
      <dsp:nvSpPr>
        <dsp:cNvPr id="0" name=""/>
        <dsp:cNvSpPr/>
      </dsp:nvSpPr>
      <dsp:spPr>
        <a:xfrm>
          <a:off x="1267789" y="-192748"/>
          <a:ext cx="2521458" cy="252145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04155F-B06C-453D-BC24-73A95D10D747}">
      <dsp:nvSpPr>
        <dsp:cNvPr id="0" name=""/>
        <dsp:cNvSpPr/>
      </dsp:nvSpPr>
      <dsp:spPr>
        <a:xfrm>
          <a:off x="4353125" y="3487851"/>
          <a:ext cx="4293744" cy="1702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346198"/>
              <a:satOff val="13742"/>
              <a:lumOff val="11765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Simultaneously achieve global efficiencies, local responsiveness and high innovativeness. </a:t>
          </a:r>
          <a:endParaRPr lang="en-US" sz="1700" kern="1200" dirty="0"/>
        </a:p>
      </dsp:txBody>
      <dsp:txXfrm>
        <a:off x="5641249" y="3913601"/>
        <a:ext cx="3005620" cy="1277249"/>
      </dsp:txXfrm>
    </dsp:sp>
    <dsp:sp modelId="{32C214E6-E9F2-48C0-902D-071878258373}">
      <dsp:nvSpPr>
        <dsp:cNvPr id="0" name=""/>
        <dsp:cNvSpPr/>
      </dsp:nvSpPr>
      <dsp:spPr>
        <a:xfrm>
          <a:off x="8" y="2710789"/>
          <a:ext cx="3929916" cy="2761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4019296"/>
              <a:satOff val="20613"/>
              <a:lumOff val="17647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Rapid Deployment of Innovation Worldwide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Foreign Subsidiaries depend on head quarters for new processes, products and know </a:t>
          </a:r>
          <a:r>
            <a:rPr lang="en-US" sz="1600" kern="1200" dirty="0" err="1" smtClean="0"/>
            <a:t>hows</a:t>
          </a:r>
          <a:endParaRPr lang="en-US" sz="1600" kern="1200" dirty="0"/>
        </a:p>
      </dsp:txBody>
      <dsp:txXfrm>
        <a:off x="8" y="3401245"/>
        <a:ext cx="2750941" cy="2071366"/>
      </dsp:txXfrm>
    </dsp:sp>
    <dsp:sp modelId="{D6B4C8E5-A56B-4F1A-9F57-67C6D3BE8595}">
      <dsp:nvSpPr>
        <dsp:cNvPr id="0" name=""/>
        <dsp:cNvSpPr/>
      </dsp:nvSpPr>
      <dsp:spPr>
        <a:xfrm>
          <a:off x="4676887" y="-131022"/>
          <a:ext cx="4029371" cy="1702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673099"/>
              <a:satOff val="6871"/>
              <a:lumOff val="5882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Closely Managed Worldwide activities through central control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Economies from standardized product design, global Scale manufacturing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5885699" y="-131022"/>
        <a:ext cx="2820560" cy="1277249"/>
      </dsp:txXfrm>
    </dsp:sp>
    <dsp:sp modelId="{199CF37A-D215-4CC6-9034-B793963AD2F8}">
      <dsp:nvSpPr>
        <dsp:cNvPr id="0" name=""/>
        <dsp:cNvSpPr/>
      </dsp:nvSpPr>
      <dsp:spPr>
        <a:xfrm>
          <a:off x="48132" y="-131022"/>
          <a:ext cx="3766313" cy="1702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Local responsiveness  and Differentiation</a:t>
          </a: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Foreign Subsidiaries to Operate  autonomously</a:t>
          </a:r>
          <a:endParaRPr lang="en-US" sz="1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48132" y="-131022"/>
        <a:ext cx="2636419" cy="1277249"/>
      </dsp:txXfrm>
    </dsp:sp>
    <dsp:sp modelId="{49636CDC-D5C3-475D-8E47-FD1736977A33}">
      <dsp:nvSpPr>
        <dsp:cNvPr id="0" name=""/>
        <dsp:cNvSpPr/>
      </dsp:nvSpPr>
      <dsp:spPr>
        <a:xfrm>
          <a:off x="2269589" y="956446"/>
          <a:ext cx="2034206" cy="1814024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5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Multinational</a:t>
          </a:r>
          <a:endParaRPr lang="en-US" sz="1300" b="1" kern="1200" dirty="0"/>
        </a:p>
      </dsp:txBody>
      <dsp:txXfrm>
        <a:off x="2269589" y="956446"/>
        <a:ext cx="2034206" cy="1814024"/>
      </dsp:txXfrm>
    </dsp:sp>
    <dsp:sp modelId="{872B7CE8-73B7-4775-8EF6-26E55F88A899}">
      <dsp:nvSpPr>
        <dsp:cNvPr id="0" name=""/>
        <dsp:cNvSpPr/>
      </dsp:nvSpPr>
      <dsp:spPr>
        <a:xfrm rot="5400000">
          <a:off x="4425488" y="881140"/>
          <a:ext cx="1814047" cy="1964637"/>
        </a:xfrm>
        <a:prstGeom prst="pieWedge">
          <a:avLst/>
        </a:prstGeom>
        <a:gradFill rotWithShape="0">
          <a:gsLst>
            <a:gs pos="0">
              <a:schemeClr val="accent5">
                <a:hueOff val="-4673099"/>
                <a:satOff val="6871"/>
                <a:lumOff val="5882"/>
                <a:alphaOff val="0"/>
                <a:tint val="60000"/>
                <a:satMod val="160000"/>
              </a:schemeClr>
            </a:gs>
            <a:gs pos="46000">
              <a:schemeClr val="accent5">
                <a:hueOff val="-4673099"/>
                <a:satOff val="6871"/>
                <a:lumOff val="5882"/>
                <a:alphaOff val="0"/>
                <a:tint val="86000"/>
                <a:satMod val="160000"/>
              </a:schemeClr>
            </a:gs>
            <a:gs pos="100000">
              <a:schemeClr val="accent5">
                <a:hueOff val="-4673099"/>
                <a:satOff val="6871"/>
                <a:lumOff val="5882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Global	</a:t>
          </a:r>
          <a:endParaRPr lang="en-US" sz="1300" b="1" kern="1200" dirty="0"/>
        </a:p>
      </dsp:txBody>
      <dsp:txXfrm rot="5400000">
        <a:off x="4425488" y="881140"/>
        <a:ext cx="1814047" cy="1964637"/>
      </dsp:txXfrm>
    </dsp:sp>
    <dsp:sp modelId="{ABD30154-52D1-4BEE-9003-BCC16904F693}">
      <dsp:nvSpPr>
        <dsp:cNvPr id="0" name=""/>
        <dsp:cNvSpPr/>
      </dsp:nvSpPr>
      <dsp:spPr>
        <a:xfrm rot="10800000">
          <a:off x="4418736" y="2891172"/>
          <a:ext cx="1964660" cy="1973394"/>
        </a:xfrm>
        <a:prstGeom prst="pieWedge">
          <a:avLst/>
        </a:prstGeom>
        <a:gradFill rotWithShape="0">
          <a:gsLst>
            <a:gs pos="0">
              <a:schemeClr val="accent5">
                <a:hueOff val="-9346198"/>
                <a:satOff val="13742"/>
                <a:lumOff val="11765"/>
                <a:alphaOff val="0"/>
                <a:tint val="60000"/>
                <a:satMod val="160000"/>
              </a:schemeClr>
            </a:gs>
            <a:gs pos="46000">
              <a:schemeClr val="accent5">
                <a:hueOff val="-9346198"/>
                <a:satOff val="13742"/>
                <a:lumOff val="11765"/>
                <a:alphaOff val="0"/>
                <a:tint val="86000"/>
                <a:satMod val="160000"/>
              </a:schemeClr>
            </a:gs>
            <a:gs pos="100000">
              <a:schemeClr val="accent5">
                <a:hueOff val="-9346198"/>
                <a:satOff val="13742"/>
                <a:lumOff val="11765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Transitional</a:t>
          </a:r>
          <a:endParaRPr lang="en-US" sz="1300" b="1" kern="1200" dirty="0"/>
        </a:p>
      </dsp:txBody>
      <dsp:txXfrm rot="10800000">
        <a:off x="4418736" y="2891172"/>
        <a:ext cx="1964660" cy="1973394"/>
      </dsp:txXfrm>
    </dsp:sp>
    <dsp:sp modelId="{DF5E6000-B031-4F95-820B-AE28746B6C6F}">
      <dsp:nvSpPr>
        <dsp:cNvPr id="0" name=""/>
        <dsp:cNvSpPr/>
      </dsp:nvSpPr>
      <dsp:spPr>
        <a:xfrm rot="16200000">
          <a:off x="2353595" y="2975212"/>
          <a:ext cx="1866194" cy="1805359"/>
        </a:xfrm>
        <a:prstGeom prst="pieWedge">
          <a:avLst/>
        </a:prstGeom>
        <a:gradFill rotWithShape="0">
          <a:gsLst>
            <a:gs pos="0">
              <a:schemeClr val="accent5">
                <a:hueOff val="-14019296"/>
                <a:satOff val="20613"/>
                <a:lumOff val="17647"/>
                <a:alphaOff val="0"/>
                <a:tint val="60000"/>
                <a:satMod val="160000"/>
              </a:schemeClr>
            </a:gs>
            <a:gs pos="46000">
              <a:schemeClr val="accent5">
                <a:hueOff val="-14019296"/>
                <a:satOff val="20613"/>
                <a:lumOff val="17647"/>
                <a:alphaOff val="0"/>
                <a:tint val="86000"/>
                <a:satMod val="160000"/>
              </a:schemeClr>
            </a:gs>
            <a:gs pos="100000">
              <a:schemeClr val="accent5">
                <a:hueOff val="-14019296"/>
                <a:satOff val="20613"/>
                <a:lumOff val="17647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International	</a:t>
          </a:r>
          <a:endParaRPr lang="en-US" sz="1300" b="1" kern="1200" dirty="0"/>
        </a:p>
      </dsp:txBody>
      <dsp:txXfrm rot="16200000">
        <a:off x="2353595" y="2975212"/>
        <a:ext cx="1866194" cy="1805359"/>
      </dsp:txXfrm>
    </dsp:sp>
    <dsp:sp modelId="{C2A3D2ED-1845-4594-99D0-1D72C2CB9FA8}">
      <dsp:nvSpPr>
        <dsp:cNvPr id="0" name=""/>
        <dsp:cNvSpPr/>
      </dsp:nvSpPr>
      <dsp:spPr>
        <a:xfrm>
          <a:off x="4048429" y="2315651"/>
          <a:ext cx="795620" cy="691843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D4A25E7-FFE2-4BBF-AECD-FB2A48890233}">
      <dsp:nvSpPr>
        <dsp:cNvPr id="0" name=""/>
        <dsp:cNvSpPr/>
      </dsp:nvSpPr>
      <dsp:spPr>
        <a:xfrm rot="10800000">
          <a:off x="4048429" y="2581745"/>
          <a:ext cx="795620" cy="691843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ED0E79-0803-4519-847A-4F6AA54A225C}">
      <dsp:nvSpPr>
        <dsp:cNvPr id="0" name=""/>
        <dsp:cNvSpPr/>
      </dsp:nvSpPr>
      <dsp:spPr>
        <a:xfrm>
          <a:off x="2739883" y="579716"/>
          <a:ext cx="4155527" cy="4155527"/>
        </a:xfrm>
        <a:prstGeom prst="blockArc">
          <a:avLst>
            <a:gd name="adj1" fmla="val 10800000"/>
            <a:gd name="adj2" fmla="val 16200000"/>
            <a:gd name="adj3" fmla="val 4639"/>
          </a:avLst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tint val="60000"/>
                <a:satMod val="160000"/>
              </a:schemeClr>
            </a:gs>
            <a:gs pos="46000">
              <a:schemeClr val="accent2">
                <a:hueOff val="-9067202"/>
                <a:satOff val="5236"/>
                <a:lumOff val="-9607"/>
                <a:alphaOff val="0"/>
                <a:tint val="86000"/>
                <a:satMod val="16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2">
              <a:hueOff val="-9067202"/>
              <a:satOff val="5236"/>
              <a:lumOff val="-9607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32F45E9-DF00-45B5-A055-FFDB0A69C2AA}">
      <dsp:nvSpPr>
        <dsp:cNvPr id="0" name=""/>
        <dsp:cNvSpPr/>
      </dsp:nvSpPr>
      <dsp:spPr>
        <a:xfrm>
          <a:off x="2739883" y="579716"/>
          <a:ext cx="4155527" cy="4155527"/>
        </a:xfrm>
        <a:prstGeom prst="blockArc">
          <a:avLst>
            <a:gd name="adj1" fmla="val 5400000"/>
            <a:gd name="adj2" fmla="val 10800000"/>
            <a:gd name="adj3" fmla="val 4639"/>
          </a:avLst>
        </a:prstGeom>
        <a:gradFill rotWithShape="0">
          <a:gsLst>
            <a:gs pos="0">
              <a:schemeClr val="accent2">
                <a:hueOff val="-6044802"/>
                <a:satOff val="3491"/>
                <a:lumOff val="-6405"/>
                <a:alphaOff val="0"/>
                <a:tint val="60000"/>
                <a:satMod val="160000"/>
              </a:schemeClr>
            </a:gs>
            <a:gs pos="46000">
              <a:schemeClr val="accent2">
                <a:hueOff val="-6044802"/>
                <a:satOff val="3491"/>
                <a:lumOff val="-6405"/>
                <a:alphaOff val="0"/>
                <a:tint val="86000"/>
                <a:satMod val="160000"/>
              </a:schemeClr>
            </a:gs>
            <a:gs pos="100000">
              <a:schemeClr val="accent2">
                <a:hueOff val="-6044802"/>
                <a:satOff val="3491"/>
                <a:lumOff val="-6405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2">
              <a:hueOff val="-6044802"/>
              <a:satOff val="3491"/>
              <a:lumOff val="-6405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90D7126-3C79-47EC-B337-6B4D96BB1462}">
      <dsp:nvSpPr>
        <dsp:cNvPr id="0" name=""/>
        <dsp:cNvSpPr/>
      </dsp:nvSpPr>
      <dsp:spPr>
        <a:xfrm>
          <a:off x="2776321" y="580043"/>
          <a:ext cx="4155527" cy="4155527"/>
        </a:xfrm>
        <a:prstGeom prst="blockArc">
          <a:avLst>
            <a:gd name="adj1" fmla="val 169210"/>
            <a:gd name="adj2" fmla="val 5461723"/>
            <a:gd name="adj3" fmla="val 4639"/>
          </a:avLst>
        </a:prstGeom>
        <a:gradFill rotWithShape="0">
          <a:gsLst>
            <a:gs pos="0">
              <a:schemeClr val="accent2">
                <a:hueOff val="-3022401"/>
                <a:satOff val="1745"/>
                <a:lumOff val="-3202"/>
                <a:alphaOff val="0"/>
                <a:tint val="60000"/>
                <a:satMod val="160000"/>
              </a:schemeClr>
            </a:gs>
            <a:gs pos="46000">
              <a:schemeClr val="accent2">
                <a:hueOff val="-3022401"/>
                <a:satOff val="1745"/>
                <a:lumOff val="-3202"/>
                <a:alphaOff val="0"/>
                <a:tint val="86000"/>
                <a:satMod val="160000"/>
              </a:schemeClr>
            </a:gs>
            <a:gs pos="100000">
              <a:schemeClr val="accent2">
                <a:hueOff val="-3022401"/>
                <a:satOff val="1745"/>
                <a:lumOff val="-3202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2">
              <a:hueOff val="-3022401"/>
              <a:satOff val="1745"/>
              <a:lumOff val="-3202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197BBF9-A7C4-4934-BD1D-121D5E0FFB85}">
      <dsp:nvSpPr>
        <dsp:cNvPr id="0" name=""/>
        <dsp:cNvSpPr/>
      </dsp:nvSpPr>
      <dsp:spPr>
        <a:xfrm>
          <a:off x="2776353" y="579388"/>
          <a:ext cx="4155527" cy="4155527"/>
        </a:xfrm>
        <a:prstGeom prst="blockArc">
          <a:avLst>
            <a:gd name="adj1" fmla="val 16138222"/>
            <a:gd name="adj2" fmla="val 170320"/>
            <a:gd name="adj3" fmla="val 463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799FA0F-EE4B-451D-BEBD-5F27758DC98C}">
      <dsp:nvSpPr>
        <dsp:cNvPr id="0" name=""/>
        <dsp:cNvSpPr/>
      </dsp:nvSpPr>
      <dsp:spPr>
        <a:xfrm>
          <a:off x="3861319" y="1701152"/>
          <a:ext cx="1912655" cy="19126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Global Logistics Management</a:t>
          </a:r>
          <a:endParaRPr lang="en-US" sz="1500" b="1" kern="1200" dirty="0"/>
        </a:p>
      </dsp:txBody>
      <dsp:txXfrm>
        <a:off x="3861319" y="1701152"/>
        <a:ext cx="1912655" cy="1912655"/>
      </dsp:txXfrm>
    </dsp:sp>
    <dsp:sp modelId="{2DD3DC6F-0821-4C57-9520-43A2699A06E9}">
      <dsp:nvSpPr>
        <dsp:cNvPr id="0" name=""/>
        <dsp:cNvSpPr/>
      </dsp:nvSpPr>
      <dsp:spPr>
        <a:xfrm>
          <a:off x="3935292" y="-212801"/>
          <a:ext cx="1764709" cy="168143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Operational Efficiencies</a:t>
          </a:r>
          <a:endParaRPr lang="en-US" sz="1400" b="1" kern="1200" dirty="0"/>
        </a:p>
      </dsp:txBody>
      <dsp:txXfrm>
        <a:off x="3935292" y="-212801"/>
        <a:ext cx="1764709" cy="1681432"/>
      </dsp:txXfrm>
    </dsp:sp>
    <dsp:sp modelId="{2F83C400-2D92-4210-9058-3B584488385D}">
      <dsp:nvSpPr>
        <dsp:cNvPr id="0" name=""/>
        <dsp:cNvSpPr/>
      </dsp:nvSpPr>
      <dsp:spPr>
        <a:xfrm>
          <a:off x="6034912" y="1914925"/>
          <a:ext cx="1692558" cy="1685475"/>
        </a:xfrm>
        <a:prstGeom prst="ellipse">
          <a:avLst/>
        </a:prstGeom>
        <a:gradFill rotWithShape="0">
          <a:gsLst>
            <a:gs pos="0">
              <a:schemeClr val="accent2">
                <a:hueOff val="-3022401"/>
                <a:satOff val="1745"/>
                <a:lumOff val="-3202"/>
                <a:alphaOff val="0"/>
                <a:tint val="60000"/>
                <a:satMod val="160000"/>
              </a:schemeClr>
            </a:gs>
            <a:gs pos="46000">
              <a:schemeClr val="accent2">
                <a:hueOff val="-3022401"/>
                <a:satOff val="1745"/>
                <a:lumOff val="-3202"/>
                <a:alphaOff val="0"/>
                <a:tint val="86000"/>
                <a:satMod val="160000"/>
              </a:schemeClr>
            </a:gs>
            <a:gs pos="100000">
              <a:schemeClr val="accent2">
                <a:hueOff val="-3022401"/>
                <a:satOff val="1745"/>
                <a:lumOff val="-3202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2">
              <a:hueOff val="-3022401"/>
              <a:satOff val="1745"/>
              <a:lumOff val="-3202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Reduce Lead Times</a:t>
          </a:r>
          <a:endParaRPr lang="en-US" sz="1400" b="1" kern="1200" dirty="0"/>
        </a:p>
      </dsp:txBody>
      <dsp:txXfrm>
        <a:off x="6034912" y="1914925"/>
        <a:ext cx="1692558" cy="1685475"/>
      </dsp:txXfrm>
    </dsp:sp>
    <dsp:sp modelId="{D270ED07-1AAB-4AAD-A4DE-78E41F645BBE}">
      <dsp:nvSpPr>
        <dsp:cNvPr id="0" name=""/>
        <dsp:cNvSpPr/>
      </dsp:nvSpPr>
      <dsp:spPr>
        <a:xfrm>
          <a:off x="3835500" y="3759249"/>
          <a:ext cx="1964293" cy="1855591"/>
        </a:xfrm>
        <a:prstGeom prst="ellipse">
          <a:avLst/>
        </a:prstGeom>
        <a:gradFill rotWithShape="0">
          <a:gsLst>
            <a:gs pos="0">
              <a:schemeClr val="accent2">
                <a:hueOff val="-6044802"/>
                <a:satOff val="3491"/>
                <a:lumOff val="-6405"/>
                <a:alphaOff val="0"/>
                <a:tint val="60000"/>
                <a:satMod val="160000"/>
              </a:schemeClr>
            </a:gs>
            <a:gs pos="46000">
              <a:schemeClr val="accent2">
                <a:hueOff val="-6044802"/>
                <a:satOff val="3491"/>
                <a:lumOff val="-6405"/>
                <a:alphaOff val="0"/>
                <a:tint val="86000"/>
                <a:satMod val="160000"/>
              </a:schemeClr>
            </a:gs>
            <a:gs pos="100000">
              <a:schemeClr val="accent2">
                <a:hueOff val="-6044802"/>
                <a:satOff val="3491"/>
                <a:lumOff val="-6405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2">
              <a:hueOff val="-6044802"/>
              <a:satOff val="3491"/>
              <a:lumOff val="-6405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Decrease Inventory Levels</a:t>
          </a:r>
          <a:endParaRPr lang="en-US" sz="1400" b="1" kern="1200" dirty="0"/>
        </a:p>
      </dsp:txBody>
      <dsp:txXfrm>
        <a:off x="3835500" y="3759249"/>
        <a:ext cx="1964293" cy="1855591"/>
      </dsp:txXfrm>
    </dsp:sp>
    <dsp:sp modelId="{7D546013-A49F-43E3-9449-95646D1D507A}">
      <dsp:nvSpPr>
        <dsp:cNvPr id="0" name=""/>
        <dsp:cNvSpPr/>
      </dsp:nvSpPr>
      <dsp:spPr>
        <a:xfrm>
          <a:off x="1919068" y="1771731"/>
          <a:ext cx="1738026" cy="1771497"/>
        </a:xfrm>
        <a:prstGeom prst="ellipse">
          <a:avLst/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tint val="60000"/>
                <a:satMod val="160000"/>
              </a:schemeClr>
            </a:gs>
            <a:gs pos="46000">
              <a:schemeClr val="accent2">
                <a:hueOff val="-9067202"/>
                <a:satOff val="5236"/>
                <a:lumOff val="-9607"/>
                <a:alphaOff val="0"/>
                <a:tint val="86000"/>
                <a:satMod val="16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2">
              <a:hueOff val="-9067202"/>
              <a:satOff val="5236"/>
              <a:lumOff val="-9607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Improve Quality of Deliveries and After Sales Services</a:t>
          </a:r>
          <a:endParaRPr lang="en-US" sz="1400" b="1" kern="1200" dirty="0"/>
        </a:p>
      </dsp:txBody>
      <dsp:txXfrm>
        <a:off x="1919068" y="1771731"/>
        <a:ext cx="1738026" cy="177149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7DD3A0-AE64-47BA-97F3-E6A7F312711E}">
      <dsp:nvSpPr>
        <dsp:cNvPr id="0" name=""/>
        <dsp:cNvSpPr/>
      </dsp:nvSpPr>
      <dsp:spPr>
        <a:xfrm>
          <a:off x="6946" y="0"/>
          <a:ext cx="3024336" cy="3024336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A7AEE7-6AAF-4DB2-B957-EBC5EEE05265}">
      <dsp:nvSpPr>
        <dsp:cNvPr id="0" name=""/>
        <dsp:cNvSpPr/>
      </dsp:nvSpPr>
      <dsp:spPr>
        <a:xfrm>
          <a:off x="1519114" y="304057"/>
          <a:ext cx="1965818" cy="7159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Measure</a:t>
          </a:r>
          <a:endParaRPr lang="en-US" sz="2500" kern="1200" dirty="0"/>
        </a:p>
      </dsp:txBody>
      <dsp:txXfrm>
        <a:off x="1519114" y="304057"/>
        <a:ext cx="1965818" cy="715917"/>
      </dsp:txXfrm>
    </dsp:sp>
    <dsp:sp modelId="{F80E600B-DD73-4639-815A-C7398A24A34B}">
      <dsp:nvSpPr>
        <dsp:cNvPr id="0" name=""/>
        <dsp:cNvSpPr/>
      </dsp:nvSpPr>
      <dsp:spPr>
        <a:xfrm>
          <a:off x="1519114" y="1109464"/>
          <a:ext cx="1965818" cy="7159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2790486"/>
              <a:satOff val="-15286"/>
              <a:lumOff val="4706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Control</a:t>
          </a:r>
          <a:endParaRPr lang="en-US" sz="2500" kern="1200" dirty="0"/>
        </a:p>
      </dsp:txBody>
      <dsp:txXfrm>
        <a:off x="1519114" y="1109464"/>
        <a:ext cx="1965818" cy="715917"/>
      </dsp:txXfrm>
    </dsp:sp>
    <dsp:sp modelId="{005A5584-255C-4D5F-8A3C-AEC6229C6E6D}">
      <dsp:nvSpPr>
        <dsp:cNvPr id="0" name=""/>
        <dsp:cNvSpPr/>
      </dsp:nvSpPr>
      <dsp:spPr>
        <a:xfrm>
          <a:off x="1519114" y="1914871"/>
          <a:ext cx="1965818" cy="7159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5580973"/>
              <a:satOff val="-30571"/>
              <a:lumOff val="9412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Feedback</a:t>
          </a:r>
          <a:endParaRPr lang="en-US" sz="2500" kern="1200" dirty="0"/>
        </a:p>
      </dsp:txBody>
      <dsp:txXfrm>
        <a:off x="1519114" y="1914871"/>
        <a:ext cx="1965818" cy="715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466138"/>
            <a:ext cx="297180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466138"/>
            <a:ext cx="297180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E5A7B3-3AD5-4800-83B3-618205E27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1738" y="668338"/>
            <a:ext cx="4456112" cy="3341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33863"/>
            <a:ext cx="502920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466138"/>
            <a:ext cx="297180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466138"/>
            <a:ext cx="297180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929DEDB-6819-48CC-8973-1A8854FD2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29DEDB-6819-48CC-8973-1A8854FD2C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 smtClean="0"/>
            </a:lvl1pPr>
          </a:lstStyle>
          <a:p>
            <a:pPr>
              <a:defRPr/>
            </a:pPr>
            <a:r>
              <a:rPr lang="en-US"/>
              <a:t>Nokia Telecommunications</a:t>
            </a:r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58373AE-B79D-444A-B426-D5B7A2A7D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Nokia Telecommunications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450A-A6D5-4DAE-BCB2-92CE0EFF3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Nokia Telecommunications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01EE8-22C3-4058-B13F-AE0C1F017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722313"/>
            <a:ext cx="863758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8613" y="1941513"/>
            <a:ext cx="8208962" cy="4114800"/>
          </a:xfrm>
        </p:spPr>
        <p:txBody>
          <a:bodyPr>
            <a:normAutofit/>
          </a:bodyPr>
          <a:lstStyle/>
          <a:p>
            <a:pPr lvl="0"/>
            <a:endParaRPr lang="en-IN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Nokia Telecommunications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70DFB-F554-439A-963F-BBEF7E71A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Nokia Telecommunications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213AB-BC33-462D-B123-1570EF649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Nokia Telecommunications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3AE41-2A94-43B3-A5F7-CE4A6E073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Nokia Telecommunications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4DE30-1EEF-4D34-B67B-052E0ECA0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Nokia Telecommunications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D969E7D7-F92F-4686-9DCD-526FB5BEA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Nokia Telecommunications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EE145-8F5E-4198-B9E0-A001D2F5E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Nokia Telecommunications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7FD01-0290-4FEB-A7B7-CDFE75303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/>
              <a:t>Nokia Telecommunications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274D1DB-F95B-40FA-9CBD-61711A387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/>
              <a:t>Nokia Telecommunications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F6F99914-D2E4-4982-8ED4-2D8BC0137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Nokia Telecommunications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72DDCEA-B8EE-415E-945F-346B85E1A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696" r:id="rId6"/>
    <p:sldLayoutId id="2147483697" r:id="rId7"/>
    <p:sldLayoutId id="2147483705" r:id="rId8"/>
    <p:sldLayoutId id="2147483706" r:id="rId9"/>
    <p:sldLayoutId id="2147483698" r:id="rId10"/>
    <p:sldLayoutId id="2147483699" r:id="rId11"/>
    <p:sldLayoutId id="2147483707" r:id="rId12"/>
  </p:sldLayoutIdLst>
  <p:hf hdr="0" dt="0"/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9553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4AB89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280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Nokia Telecommunications:</a:t>
            </a:r>
            <a:br>
              <a:rPr lang="en-US" sz="280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280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Redesign of International Logistics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99792" y="3789040"/>
            <a:ext cx="6102350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i="1" dirty="0" smtClean="0"/>
              <a:t>-------------------------------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i="1" dirty="0" smtClean="0"/>
              <a:t>Avimanyu Datta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i="1" dirty="0" smtClean="0"/>
              <a:t>Washington State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5725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dirty="0" smtClean="0"/>
              <a:t>Global Logistics Management: Need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Nokia Telecommunications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213AB-BC33-462D-B123-1570EF6490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403648" y="1052736"/>
          <a:ext cx="9612560" cy="5402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3528" y="1268760"/>
            <a:ext cx="30243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39725">
              <a:buFont typeface="Arial" pitchFamily="34" charset="0"/>
              <a:buChar char="•"/>
            </a:pPr>
            <a:r>
              <a:rPr lang="en-US" dirty="0" smtClean="0"/>
              <a:t>Customers want Uniformity and Consistency in dealing with NTC’s product Lines </a:t>
            </a:r>
          </a:p>
          <a:p>
            <a:pPr indent="339725">
              <a:buFont typeface="Arial" pitchFamily="34" charset="0"/>
              <a:buChar char="•"/>
            </a:pPr>
            <a:endParaRPr lang="en-US" dirty="0" smtClean="0"/>
          </a:p>
          <a:p>
            <a:pPr indent="339725"/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indent="339725">
              <a:buFont typeface="Arial" pitchFamily="34" charset="0"/>
              <a:buChar char="•"/>
            </a:pPr>
            <a:r>
              <a:rPr lang="en-US" dirty="0" smtClean="0"/>
              <a:t>NTC wants top reduce internal  costs to ensure enough resources for business growth</a:t>
            </a:r>
            <a:endParaRPr lang="en-US" dirty="0"/>
          </a:p>
        </p:txBody>
      </p:sp>
      <p:sp>
        <p:nvSpPr>
          <p:cNvPr id="11" name="Bent Arrow 10"/>
          <p:cNvSpPr/>
          <p:nvPr/>
        </p:nvSpPr>
        <p:spPr>
          <a:xfrm>
            <a:off x="1331640" y="3645024"/>
            <a:ext cx="1944216" cy="576064"/>
          </a:xfrm>
          <a:prstGeom prst="ben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 flipV="1">
            <a:off x="1331640" y="2924944"/>
            <a:ext cx="1944216" cy="648072"/>
          </a:xfrm>
          <a:prstGeom prst="ben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99032"/>
          </a:xfrm>
        </p:spPr>
        <p:txBody>
          <a:bodyPr/>
          <a:lstStyle/>
          <a:p>
            <a:pPr marL="0" indent="0"/>
            <a:r>
              <a:rPr lang="en-US" dirty="0" smtClean="0"/>
              <a:t>Global Logistics Management: </a:t>
            </a:r>
            <a:r>
              <a:rPr lang="en-US" dirty="0" smtClean="0"/>
              <a:t>Critical Success Factors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Nokia Telecommunications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213AB-BC33-462D-B123-1570EF6490F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9512" y="1628800"/>
            <a:ext cx="1872208" cy="172819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/>
              <a:t>Sales and Marketing</a:t>
            </a:r>
            <a:endParaRPr lang="en-US" sz="1800" b="1" dirty="0"/>
          </a:p>
        </p:txBody>
      </p:sp>
      <p:sp>
        <p:nvSpPr>
          <p:cNvPr id="8" name="Oval 7"/>
          <p:cNvSpPr/>
          <p:nvPr/>
        </p:nvSpPr>
        <p:spPr>
          <a:xfrm>
            <a:off x="2699792" y="1628800"/>
            <a:ext cx="1872208" cy="172819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/>
              <a:t>R&amp;D</a:t>
            </a:r>
            <a:endParaRPr lang="en-US" sz="1800" b="1" dirty="0"/>
          </a:p>
        </p:txBody>
      </p:sp>
      <p:sp>
        <p:nvSpPr>
          <p:cNvPr id="9" name="Oval 8"/>
          <p:cNvSpPr/>
          <p:nvPr/>
        </p:nvSpPr>
        <p:spPr>
          <a:xfrm>
            <a:off x="179512" y="3861048"/>
            <a:ext cx="1872208" cy="172819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/>
              <a:t>Production</a:t>
            </a:r>
            <a:endParaRPr lang="en-US" sz="1800" b="1" dirty="0"/>
          </a:p>
        </p:txBody>
      </p:sp>
      <p:sp>
        <p:nvSpPr>
          <p:cNvPr id="10" name="Oval 9"/>
          <p:cNvSpPr/>
          <p:nvPr/>
        </p:nvSpPr>
        <p:spPr>
          <a:xfrm>
            <a:off x="2699792" y="3861048"/>
            <a:ext cx="1872208" cy="172819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/>
              <a:t>Customer Support</a:t>
            </a:r>
            <a:endParaRPr lang="en-US" sz="1800" b="1" dirty="0"/>
          </a:p>
        </p:txBody>
      </p:sp>
      <p:cxnSp>
        <p:nvCxnSpPr>
          <p:cNvPr id="12" name="Straight Arrow Connector 11"/>
          <p:cNvCxnSpPr>
            <a:stCxn id="6" idx="4"/>
            <a:endCxn id="9" idx="0"/>
          </p:cNvCxnSpPr>
          <p:nvPr/>
        </p:nvCxnSpPr>
        <p:spPr>
          <a:xfrm rot="5400000">
            <a:off x="863588" y="3609020"/>
            <a:ext cx="50405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0" idx="0"/>
          </p:cNvCxnSpPr>
          <p:nvPr/>
        </p:nvCxnSpPr>
        <p:spPr>
          <a:xfrm rot="5400000">
            <a:off x="3383868" y="3609020"/>
            <a:ext cx="50405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6"/>
            <a:endCxn id="10" idx="2"/>
          </p:cNvCxnSpPr>
          <p:nvPr/>
        </p:nvCxnSpPr>
        <p:spPr>
          <a:xfrm>
            <a:off x="2051720" y="4725144"/>
            <a:ext cx="64807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6"/>
            <a:endCxn id="8" idx="2"/>
          </p:cNvCxnSpPr>
          <p:nvPr/>
        </p:nvCxnSpPr>
        <p:spPr>
          <a:xfrm>
            <a:off x="2051720" y="2492896"/>
            <a:ext cx="64807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5"/>
            <a:endCxn id="10" idx="1"/>
          </p:cNvCxnSpPr>
          <p:nvPr/>
        </p:nvCxnSpPr>
        <p:spPr>
          <a:xfrm rot="16200000" flipH="1">
            <a:off x="1870640" y="3010805"/>
            <a:ext cx="1010232" cy="119643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3"/>
            <a:endCxn id="9" idx="7"/>
          </p:cNvCxnSpPr>
          <p:nvPr/>
        </p:nvCxnSpPr>
        <p:spPr>
          <a:xfrm rot="5400000">
            <a:off x="1870640" y="3010805"/>
            <a:ext cx="1010232" cy="119643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23528" y="5949280"/>
            <a:ext cx="64807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99592" y="5703639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Communications Link</a:t>
            </a:r>
            <a:endParaRPr lang="en-US" dirty="0"/>
          </a:p>
        </p:txBody>
      </p:sp>
      <p:sp>
        <p:nvSpPr>
          <p:cNvPr id="36" name="Right Brace 35"/>
          <p:cNvSpPr/>
          <p:nvPr/>
        </p:nvSpPr>
        <p:spPr>
          <a:xfrm>
            <a:off x="4427984" y="1556792"/>
            <a:ext cx="504056" cy="424847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372200" y="2276872"/>
            <a:ext cx="2016224" cy="86409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Customer Requirements</a:t>
            </a:r>
            <a:endParaRPr lang="en-US" sz="1800" dirty="0"/>
          </a:p>
        </p:txBody>
      </p:sp>
      <p:sp>
        <p:nvSpPr>
          <p:cNvPr id="38" name="Down Arrow 37"/>
          <p:cNvSpPr/>
          <p:nvPr/>
        </p:nvSpPr>
        <p:spPr>
          <a:xfrm>
            <a:off x="6948264" y="3212976"/>
            <a:ext cx="792088" cy="576064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Pentagon 38"/>
          <p:cNvSpPr/>
          <p:nvPr/>
        </p:nvSpPr>
        <p:spPr>
          <a:xfrm>
            <a:off x="4932040" y="1556792"/>
            <a:ext cx="792088" cy="4392488"/>
          </a:xfrm>
          <a:prstGeom prst="homePlat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084168" y="3789040"/>
            <a:ext cx="2592288" cy="23042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Complete Package of NTC Product and Services</a:t>
            </a:r>
            <a:endParaRPr lang="en-US" sz="1800" dirty="0"/>
          </a:p>
        </p:txBody>
      </p:sp>
      <p:sp>
        <p:nvSpPr>
          <p:cNvPr id="41" name="Rectangle 40"/>
          <p:cNvSpPr/>
          <p:nvPr/>
        </p:nvSpPr>
        <p:spPr>
          <a:xfrm>
            <a:off x="5580112" y="1484784"/>
            <a:ext cx="3563888" cy="6480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Improve NTC’s ability to Translate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Nokia Telecommunications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213AB-BC33-462D-B123-1570EF6490F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2339752" y="1412776"/>
          <a:ext cx="3491880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ight Arrow 7"/>
          <p:cNvSpPr/>
          <p:nvPr/>
        </p:nvSpPr>
        <p:spPr>
          <a:xfrm>
            <a:off x="179512" y="1556792"/>
            <a:ext cx="2880320" cy="2880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Responding Administrative Areas</a:t>
            </a:r>
            <a:endParaRPr lang="en-US" sz="2000" dirty="0"/>
          </a:p>
        </p:txBody>
      </p:sp>
      <p:sp>
        <p:nvSpPr>
          <p:cNvPr id="10" name="Right Brace 9"/>
          <p:cNvSpPr/>
          <p:nvPr/>
        </p:nvSpPr>
        <p:spPr>
          <a:xfrm>
            <a:off x="5868144" y="1556792"/>
            <a:ext cx="504056" cy="252028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414404" y="1628800"/>
            <a:ext cx="2304256" cy="7920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Transactional 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44208" y="3356992"/>
            <a:ext cx="2304256" cy="7920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Cross-Divisional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588224" y="2636912"/>
            <a:ext cx="1944216" cy="50405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Levels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5496" y="-27384"/>
            <a:ext cx="8229600" cy="1399032"/>
          </a:xfrm>
        </p:spPr>
        <p:txBody>
          <a:bodyPr/>
          <a:lstStyle/>
          <a:p>
            <a:pPr marL="0" indent="0"/>
            <a:r>
              <a:rPr lang="en-US" dirty="0" smtClean="0"/>
              <a:t>Global Logistics Management: </a:t>
            </a:r>
            <a:r>
              <a:rPr lang="en-US" dirty="0" smtClean="0"/>
              <a:t>Critical Success Factors</a:t>
            </a:r>
            <a:endParaRPr lang="en-US" dirty="0"/>
          </a:p>
        </p:txBody>
      </p:sp>
      <p:sp>
        <p:nvSpPr>
          <p:cNvPr id="19" name="Pentagon 18"/>
          <p:cNvSpPr/>
          <p:nvPr/>
        </p:nvSpPr>
        <p:spPr>
          <a:xfrm>
            <a:off x="0" y="4509120"/>
            <a:ext cx="2555776" cy="936104"/>
          </a:xfrm>
          <a:prstGeom prst="homePlate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Means to </a:t>
            </a:r>
            <a:endParaRPr lang="en-US" dirty="0"/>
          </a:p>
        </p:txBody>
      </p:sp>
      <p:sp>
        <p:nvSpPr>
          <p:cNvPr id="20" name="Pentagon 19"/>
          <p:cNvSpPr/>
          <p:nvPr/>
        </p:nvSpPr>
        <p:spPr>
          <a:xfrm>
            <a:off x="0" y="5517232"/>
            <a:ext cx="2555776" cy="936104"/>
          </a:xfrm>
          <a:prstGeom prst="homePlate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Information About</a:t>
            </a:r>
            <a:endParaRPr lang="en-US" dirty="0"/>
          </a:p>
        </p:txBody>
      </p:sp>
      <p:sp>
        <p:nvSpPr>
          <p:cNvPr id="21" name="Chevron 20"/>
          <p:cNvSpPr/>
          <p:nvPr/>
        </p:nvSpPr>
        <p:spPr>
          <a:xfrm>
            <a:off x="2195736" y="4509120"/>
            <a:ext cx="6804248" cy="936104"/>
          </a:xfrm>
          <a:prstGeom prst="chevron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Local Offices to gain access to new product information residing anywhere within the NTC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2160240" y="5517232"/>
            <a:ext cx="6804248" cy="936104"/>
          </a:xfrm>
          <a:prstGeom prst="chevron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Production and Delivery times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Pacing and Sequencing of Process and IT Changes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Nokia Telecommunications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213AB-BC33-462D-B123-1570EF6490F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Simultaneous IT &amp; Process Change?</a:t>
            </a:r>
          </a:p>
        </p:txBody>
      </p:sp>
      <p:graphicFrame>
        <p:nvGraphicFramePr>
          <p:cNvPr id="4135" name="Group 39"/>
          <p:cNvGraphicFramePr>
            <a:graphicFrameLocks noGrp="1"/>
          </p:cNvGraphicFramePr>
          <p:nvPr>
            <p:ph type="tbl" idx="1"/>
          </p:nvPr>
        </p:nvGraphicFramePr>
        <p:xfrm>
          <a:off x="0" y="1556792"/>
          <a:ext cx="9108504" cy="4800601"/>
        </p:xfrm>
        <a:graphic>
          <a:graphicData uri="http://schemas.openxmlformats.org/drawingml/2006/table">
            <a:tbl>
              <a:tblPr/>
              <a:tblGrid>
                <a:gridCol w="4427984"/>
                <a:gridCol w="468052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Arguments for Simultaneous Change OF IT and Process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Arguments for Delayed IT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Without the tools, the structural change will not lead to process 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 organization can tolerate only so much change at one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 enables reengineered processes, and reengineering success depends on IT systems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Markets &amp; customers don’t change overnight; NTC has time to make changes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1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NTC might be alienating its key frontline people by giving them new responsibilities without any support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structural changes will make account managers hungry for support tools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Nokia Telecommunications</a:t>
            </a:r>
          </a:p>
        </p:txBody>
      </p:sp>
      <p:sp>
        <p:nvSpPr>
          <p:cNvPr id="112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50EE44D-E879-4354-8546-B7439109ED21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52" name="Group 32"/>
          <p:cNvGraphicFramePr>
            <a:graphicFrameLocks noGrp="1"/>
          </p:cNvGraphicFramePr>
          <p:nvPr>
            <p:ph type="tbl" idx="1"/>
          </p:nvPr>
        </p:nvGraphicFramePr>
        <p:xfrm>
          <a:off x="0" y="1371600"/>
          <a:ext cx="9144000" cy="5225752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1073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Arguments for Simultaneous Change of IT and Process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Arguments for Delayed IT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964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Without the IT tools, the structural change will not only increase the coordination costs but also response times to customers.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There would be an opportunity to see how the new concepts work before embedding them in an information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116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lead time of a structural change is much shorter than that of a major new IT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116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sales organization can become streamlined before committing to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Nokia Telecommunications</a:t>
            </a:r>
          </a:p>
        </p:txBody>
      </p:sp>
      <p:sp>
        <p:nvSpPr>
          <p:cNvPr id="123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9885DE-ED25-43D5-B708-A519C152031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637588" cy="762000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Simultaneous IT &amp; Process Change?</a:t>
            </a:r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Nokia Telecommunications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70DFB-F554-439A-963F-BBEF7E71A5B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637588" cy="762000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Simultaneous IT &amp; Process </a:t>
            </a: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Change</a:t>
            </a: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?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95536" y="1268760"/>
            <a:ext cx="8229600" cy="500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447675" marR="0" lvl="0" indent="-382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"/>
              <a:tabLst/>
              <a:defRPr/>
            </a:pPr>
            <a:r>
              <a:rPr lang="en-US" b="1" dirty="0" smtClean="0">
                <a:latin typeface="+mn-lt"/>
              </a:rPr>
              <a:t>NTC Concentrated on Making changes in organizational structure and providing new technology support while leaving the process changes in the hands and discretion of the local management. </a:t>
            </a:r>
          </a:p>
          <a:p>
            <a:pPr marL="447675" marR="0" lvl="0" indent="-382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tabLst/>
              <a:defRPr/>
            </a:pPr>
            <a:endParaRPr lang="en-US" b="1" dirty="0" smtClean="0">
              <a:latin typeface="+mn-lt"/>
            </a:endParaRPr>
          </a:p>
          <a:p>
            <a:pPr marL="447675" marR="0" lvl="0" indent="-382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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 business reengineering is top down. In Europe esp.</a:t>
            </a:r>
            <a:r>
              <a:rPr lang="en-US" b="1" dirty="0" smtClean="0">
                <a:latin typeface="+mn-lt"/>
              </a:rPr>
              <a:t> Nordic region employees are consulted for job-elated design.  </a:t>
            </a:r>
          </a:p>
          <a:p>
            <a:pPr marL="447675" marR="0" lvl="0" indent="-382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tabLst/>
              <a:defRPr/>
            </a:pPr>
            <a:endParaRPr lang="en-US" b="1" dirty="0" smtClean="0">
              <a:latin typeface="+mn-lt"/>
            </a:endParaRPr>
          </a:p>
          <a:p>
            <a:pPr marL="904875" lvl="1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dirty="0" smtClean="0">
                <a:latin typeface="+mn-lt"/>
              </a:rPr>
              <a:t>Changes are made by pull from external environment and customers rather than push from top management. </a:t>
            </a:r>
          </a:p>
          <a:p>
            <a:pPr marL="447675" marR="0" lvl="0" indent="-382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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382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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the surface the structural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changes looked drastic, in reality they were more gradual</a:t>
            </a:r>
          </a:p>
          <a:p>
            <a:pPr marL="447675" marR="0" lvl="0" indent="-382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04875" lvl="1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baseline="0" dirty="0" smtClean="0">
                <a:latin typeface="+mn-lt"/>
              </a:rPr>
              <a:t>Account</a:t>
            </a:r>
            <a:r>
              <a:rPr lang="en-US" dirty="0" smtClean="0">
                <a:latin typeface="+mn-lt"/>
              </a:rPr>
              <a:t> Managers will report to country and area management rather than product division. </a:t>
            </a:r>
          </a:p>
          <a:p>
            <a:pPr marL="904875" lvl="1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managers were also needed to have in depth </a:t>
            </a:r>
            <a:r>
              <a:rPr lang="en-US" dirty="0" smtClean="0">
                <a:latin typeface="+mn-lt"/>
              </a:rPr>
              <a:t>knowledge about Product offerings.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Global Reengineering Project Management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Nokia Telecommunications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213AB-BC33-462D-B123-1570EF6490F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637588" cy="1368152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Global Reengineering Project Management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dirty="0" smtClean="0"/>
              <a:t>High risk:</a:t>
            </a:r>
          </a:p>
          <a:p>
            <a:r>
              <a:rPr lang="en-US" dirty="0" smtClean="0"/>
              <a:t>State of the art technologies</a:t>
            </a:r>
          </a:p>
          <a:p>
            <a:r>
              <a:rPr lang="en-US" dirty="0" smtClean="0"/>
              <a:t>Unstructured requirements</a:t>
            </a:r>
          </a:p>
          <a:p>
            <a:r>
              <a:rPr lang="en-US" dirty="0" smtClean="0"/>
              <a:t>Large project</a:t>
            </a:r>
          </a:p>
          <a:p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(</a:t>
            </a:r>
            <a:r>
              <a:rPr lang="en-US" dirty="0" err="1" smtClean="0"/>
              <a:t>McFarlan</a:t>
            </a:r>
            <a:r>
              <a:rPr lang="en-US" dirty="0" smtClean="0"/>
              <a:t> Risk Framework)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Nokia Telecommunications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492469D-06DF-4671-A340-3078321A1080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484784"/>
            <a:ext cx="7772400" cy="45720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2400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Management of the Project: +</a:t>
            </a:r>
            <a:r>
              <a:rPr lang="en-US" sz="2400" u="sng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ve</a:t>
            </a:r>
            <a:r>
              <a:rPr lang="en-US" sz="2400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Aspects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133600"/>
            <a:ext cx="8424936" cy="4724400"/>
          </a:xfrm>
        </p:spPr>
        <p:txBody>
          <a:bodyPr/>
          <a:lstStyle/>
          <a:p>
            <a:r>
              <a:rPr lang="en-US" sz="2000" dirty="0" smtClean="0"/>
              <a:t>Systems goals are synchronistic with market needs(responsiveness and operational efficiency)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r>
              <a:rPr lang="en-US" sz="2000" dirty="0" smtClean="0"/>
              <a:t>Fundamental information needs were explored before any code was developed.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r>
              <a:rPr lang="en-US" sz="2000" dirty="0" smtClean="0"/>
              <a:t>NTC thought through its business strategy and processes before embarking on a systems project.</a:t>
            </a:r>
          </a:p>
          <a:p>
            <a:endParaRPr lang="en-US" sz="2000" dirty="0" smtClean="0"/>
          </a:p>
          <a:p>
            <a:r>
              <a:rPr lang="en-US" sz="2000" dirty="0" smtClean="0"/>
              <a:t>NTC considered the reuse of an existing system(TRS logistics system) and an off-the shelf package for part of the system(it decided against both)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Nokia Telecommunications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9B62EB4-BF04-4104-A120-FE03216D0192}" type="slidenum">
              <a:rPr lang="en-US"/>
              <a:pPr/>
              <a:t>19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188640"/>
            <a:ext cx="8637588" cy="136815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Global Reengineering Project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Synopsis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Nokia Telecommunications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213AB-BC33-462D-B123-1570EF6490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-324544" y="1124744"/>
          <a:ext cx="4699176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395536" y="5733256"/>
            <a:ext cx="273630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Cornerstone of NTC’s Extraordinary Growth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88024" y="1196752"/>
            <a:ext cx="4355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Head Quarter: </a:t>
            </a:r>
            <a:r>
              <a:rPr lang="en-US" dirty="0" err="1" smtClean="0"/>
              <a:t>Epso</a:t>
            </a:r>
            <a:r>
              <a:rPr lang="en-US" dirty="0" smtClean="0"/>
              <a:t>, Finland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Supplies Telecom infrastructure and systems over 40 countries. 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Large Niche telecom equipment player . 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Complex and deregulated marketplace.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Market Pressure</a:t>
            </a:r>
            <a:r>
              <a:rPr lang="en-US" dirty="0" smtClean="0">
                <a:sym typeface="Wingdings" pitchFamily="2" charset="2"/>
              </a:rPr>
              <a:t> NTC to put uniform customer interface</a:t>
            </a:r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412776"/>
            <a:ext cx="7772400" cy="457200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2400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Management of the Project: +</a:t>
            </a:r>
            <a:r>
              <a:rPr lang="en-US" sz="2400" u="sng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ve</a:t>
            </a:r>
            <a:r>
              <a:rPr lang="en-US" sz="2400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Aspects(</a:t>
            </a:r>
            <a:r>
              <a:rPr lang="en-US" sz="2400" u="sng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contd</a:t>
            </a:r>
            <a:r>
              <a:rPr lang="en-US" sz="2400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72952"/>
            <a:ext cx="7772400" cy="4724400"/>
          </a:xfrm>
        </p:spPr>
        <p:txBody>
          <a:bodyPr/>
          <a:lstStyle/>
          <a:p>
            <a:r>
              <a:rPr lang="en-US" sz="2000" dirty="0" smtClean="0"/>
              <a:t>The system architecture is flexible (standardized message-based interfaces between modules that are divided into global and local units)</a:t>
            </a:r>
          </a:p>
          <a:p>
            <a:endParaRPr lang="en-US" sz="2000" dirty="0" smtClean="0"/>
          </a:p>
          <a:p>
            <a:r>
              <a:rPr lang="en-US" sz="2000" dirty="0" smtClean="0"/>
              <a:t>The project champion understands the day-to-day needs of the end users.</a:t>
            </a:r>
          </a:p>
          <a:p>
            <a:endParaRPr lang="en-US" sz="2000" dirty="0" smtClean="0"/>
          </a:p>
          <a:p>
            <a:r>
              <a:rPr lang="en-US" sz="2000" dirty="0" smtClean="0"/>
              <a:t>NTC followed a phased approach to the implementation</a:t>
            </a:r>
          </a:p>
          <a:p>
            <a:endParaRPr lang="en-US" sz="2000" dirty="0" smtClean="0"/>
          </a:p>
          <a:p>
            <a:r>
              <a:rPr lang="en-US" sz="2000" dirty="0" smtClean="0"/>
              <a:t>NTC installed a common baseline system with options for local customization and add-ons.</a:t>
            </a:r>
          </a:p>
          <a:p>
            <a:endParaRPr lang="en-US" sz="2000" dirty="0" smtClean="0"/>
          </a:p>
          <a:p>
            <a:r>
              <a:rPr lang="en-US" sz="2000" dirty="0" smtClean="0"/>
              <a:t>There were executive visits to all the sites to sell the system</a:t>
            </a:r>
          </a:p>
          <a:p>
            <a:endParaRPr lang="en-US" sz="2000" dirty="0" smtClean="0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Nokia Telecommunications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6994226-0E3C-4E4F-9E70-C833C6DD6279}" type="slidenum">
              <a:rPr lang="en-US"/>
              <a:pPr/>
              <a:t>20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0"/>
            <a:ext cx="8637588" cy="136815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Global Reengineering Project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412776"/>
            <a:ext cx="8637588" cy="45720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2400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Management of the Project: -</a:t>
            </a:r>
            <a:r>
              <a:rPr lang="en-US" sz="2400" u="sng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ve</a:t>
            </a:r>
            <a:r>
              <a:rPr lang="en-US" sz="2400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Aspects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sz="2000" dirty="0" smtClean="0"/>
              <a:t>The project is overly ambitious</a:t>
            </a:r>
          </a:p>
          <a:p>
            <a:endParaRPr lang="en-US" sz="2000" dirty="0" smtClean="0"/>
          </a:p>
          <a:p>
            <a:r>
              <a:rPr lang="en-US" sz="2000" dirty="0" smtClean="0"/>
              <a:t>The project manager had little large scale information systems implementation experience.</a:t>
            </a:r>
          </a:p>
          <a:p>
            <a:endParaRPr lang="en-US" sz="2000" dirty="0" smtClean="0"/>
          </a:p>
          <a:p>
            <a:r>
              <a:rPr lang="en-US" sz="2000" dirty="0" smtClean="0"/>
              <a:t>NTC had no prior organizational experience in implementing global systems; it is unclear whether any staff had any experience of this sort.</a:t>
            </a:r>
          </a:p>
          <a:p>
            <a:endParaRPr lang="en-US" sz="2000" dirty="0" smtClean="0"/>
          </a:p>
          <a:p>
            <a:r>
              <a:rPr lang="en-US" sz="2000" dirty="0" smtClean="0"/>
              <a:t>There were too many IT people and outside consultants relative to the number of local managers with extensive sales function experience.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Nokia Telecommunications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C2E8D7F-F6FB-43A0-9210-E41FE3C39827}" type="slidenum">
              <a:rPr lang="en-US"/>
              <a:pPr/>
              <a:t>21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260648"/>
            <a:ext cx="8637588" cy="98072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Global Reengineering Project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2400" u="sng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Management of the Project: -ve  Aspects(..contd)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sz="2000" smtClean="0"/>
              <a:t>There was a lack of internal IT expertise, resulting in system maintenance and upgrade problems.</a:t>
            </a:r>
          </a:p>
          <a:p>
            <a:endParaRPr lang="en-US" sz="2000" smtClean="0"/>
          </a:p>
          <a:p>
            <a:r>
              <a:rPr lang="en-US" sz="2000" smtClean="0"/>
              <a:t>There was too long a lag time between the start of the project (early 1993) and when the field units witnessed the first release (mid 1995)</a:t>
            </a:r>
          </a:p>
          <a:p>
            <a:endParaRPr lang="en-US" sz="2000" smtClean="0"/>
          </a:p>
          <a:p>
            <a:r>
              <a:rPr lang="en-US" sz="2000" smtClean="0"/>
              <a:t>There was limited acceptance from employees ranging from reluctance to resistance to giving up locally developed systems or home-grown systems.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Nokia Telecommunications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D0B5DE-2187-493B-A042-C3B2A62E31E7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399032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n-US" sz="4400" b="1" dirty="0" smtClean="0"/>
              <a:t>Critical Success Factors For Global Implementation of IT</a:t>
            </a:r>
            <a:endParaRPr lang="en-US" sz="4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Nokia Telecommunications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213AB-BC33-462D-B123-1570EF6490F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4"/>
            <a:ext cx="8229600" cy="4975225"/>
          </a:xfrm>
        </p:spPr>
        <p:txBody>
          <a:bodyPr/>
          <a:lstStyle/>
          <a:p>
            <a:r>
              <a:rPr lang="en-US" sz="2400" dirty="0" smtClean="0"/>
              <a:t>Manage the field’s expectations of the benefits; it will take time for the field to adjust to the system and see the tangible value from it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Choose pilot sites where there is a real potential to see reduced delivery times to customers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Continue communicating to the field, stressing the system’s benefits (i.e. , personal benefits for account managers</a:t>
            </a:r>
            <a:r>
              <a:rPr lang="en-US" sz="2400" dirty="0" smtClean="0"/>
              <a:t>.)</a:t>
            </a:r>
          </a:p>
          <a:p>
            <a:endParaRPr lang="en-US" sz="2000" dirty="0" smtClean="0"/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Nokia Telecommunications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B4530E5-B6C1-4D47-A189-60AFBF4BE4C8}" type="slidenum">
              <a:rPr lang="en-US"/>
              <a:pPr/>
              <a:t>24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260648"/>
            <a:ext cx="8637588" cy="98072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Critical Success</a:t>
            </a:r>
            <a:r>
              <a:rPr kumimoji="0" lang="en-US" sz="4000" b="0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Factors  for Global implementation of IT</a:t>
            </a:r>
            <a:endParaRPr kumimoji="0" lang="en-US" sz="4000" b="0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628800"/>
            <a:ext cx="8229600" cy="4975225"/>
          </a:xfrm>
        </p:spPr>
        <p:txBody>
          <a:bodyPr/>
          <a:lstStyle/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Recommend to the steering committee that incentives be instituted for the systems </a:t>
            </a:r>
            <a:r>
              <a:rPr lang="en-US" sz="2800" dirty="0" smtClean="0"/>
              <a:t>use</a:t>
            </a:r>
          </a:p>
          <a:p>
            <a:endParaRPr lang="en-US" sz="2800" dirty="0" smtClean="0"/>
          </a:p>
          <a:p>
            <a:r>
              <a:rPr lang="en-US" sz="2800" dirty="0" smtClean="0"/>
              <a:t>Do an analysis of the “grassroots applications” and understand what is common among them (and make sure the international logistics incorporates them, even if in a later release)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Nokia Telecommunications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B4530E5-B6C1-4D47-A189-60AFBF4BE4C8}" type="slidenum">
              <a:rPr lang="en-US"/>
              <a:pPr/>
              <a:t>25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260648"/>
            <a:ext cx="8637588" cy="98072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Critical Success</a:t>
            </a:r>
            <a:r>
              <a:rPr kumimoji="0" lang="en-US" sz="4000" b="0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Factors  for Global implementation of IT</a:t>
            </a:r>
            <a:endParaRPr kumimoji="0" lang="en-US" sz="4000" b="0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2400" b="1" u="sng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Key Summary Lessons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sz="2000" smtClean="0"/>
              <a:t>The transnational model is an ideal,ever-changing target.</a:t>
            </a:r>
          </a:p>
          <a:p>
            <a:endParaRPr lang="en-US" sz="2000" smtClean="0"/>
          </a:p>
          <a:p>
            <a:r>
              <a:rPr lang="en-US" sz="2000" smtClean="0"/>
              <a:t>Electronic mail is the only truly transnational system supporting NTC globally; yet a transnational model calls for vertical, horizontal, external and temporal integration.</a:t>
            </a:r>
          </a:p>
          <a:p>
            <a:endParaRPr lang="en-US" sz="2000" smtClean="0"/>
          </a:p>
          <a:p>
            <a:r>
              <a:rPr lang="en-US" sz="2000" smtClean="0"/>
              <a:t>The global logistics process and systems will improve global operational efficiencies and organizational learning, reduce lead times, and improve quality of deliveries and after-sales customer service.</a:t>
            </a:r>
          </a:p>
          <a:p>
            <a:endParaRPr lang="en-US" sz="2000" smtClean="0"/>
          </a:p>
          <a:p>
            <a:r>
              <a:rPr lang="en-US" sz="2000" smtClean="0"/>
              <a:t>Cycle time for IT and structural changes differ resulting often in delayed IT implementation</a:t>
            </a:r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Nokia Telecommunications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CB8C02B-470C-4C22-BEBA-A893809FE39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2400" b="1" u="sng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Key Summary Lessons( contd)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sz="2000" smtClean="0"/>
              <a:t>Global reengineering projects require continual “pull” from the field.</a:t>
            </a:r>
          </a:p>
          <a:p>
            <a:endParaRPr lang="en-US" sz="2000" smtClean="0"/>
          </a:p>
          <a:p>
            <a:r>
              <a:rPr lang="en-US" sz="2000" smtClean="0"/>
              <a:t>Global reengineering projects fail if seen as a “push” from the HQ</a:t>
            </a:r>
          </a:p>
          <a:p>
            <a:endParaRPr lang="en-US" sz="2000" smtClean="0"/>
          </a:p>
          <a:p>
            <a:r>
              <a:rPr lang="en-US" sz="2000" smtClean="0"/>
              <a:t>Local customization must be managed.</a:t>
            </a:r>
          </a:p>
          <a:p>
            <a:endParaRPr lang="en-US" sz="2000" smtClean="0"/>
          </a:p>
          <a:p>
            <a:r>
              <a:rPr lang="en-US" sz="2000" smtClean="0"/>
              <a:t>Global reengineering is a fine dance of international diplomacy.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Nokia Telecommunications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FEEAB31-999B-4F5E-BADA-2F804A70089F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Synopsis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792088"/>
          </a:xfrm>
        </p:spPr>
        <p:txBody>
          <a:bodyPr/>
          <a:lstStyle/>
          <a:p>
            <a:r>
              <a:rPr lang="en-US" sz="1800" dirty="0" smtClean="0"/>
              <a:t>Market Pressure</a:t>
            </a:r>
            <a:r>
              <a:rPr lang="en-US" sz="1800" dirty="0" smtClean="0">
                <a:sym typeface="Wingdings" pitchFamily="2" charset="2"/>
              </a:rPr>
              <a:t> NTC to put uniform customer interface.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Nokia Telecommunications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213AB-BC33-462D-B123-1570EF6490F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259632" y="2636912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/>
              <a:t>Product Development	</a:t>
            </a:r>
            <a:endParaRPr lang="en-US" sz="1800" dirty="0"/>
          </a:p>
        </p:txBody>
      </p:sp>
      <p:sp>
        <p:nvSpPr>
          <p:cNvPr id="7" name="Rounded Rectangle 6"/>
          <p:cNvSpPr/>
          <p:nvPr/>
        </p:nvSpPr>
        <p:spPr>
          <a:xfrm>
            <a:off x="5940152" y="2636912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Customer Commitment</a:t>
            </a:r>
            <a:endParaRPr lang="en-US" sz="1800" dirty="0"/>
          </a:p>
        </p:txBody>
      </p:sp>
      <p:sp>
        <p:nvSpPr>
          <p:cNvPr id="8" name="Rounded Rectangle 7"/>
          <p:cNvSpPr/>
          <p:nvPr/>
        </p:nvSpPr>
        <p:spPr>
          <a:xfrm>
            <a:off x="2699792" y="1656936"/>
            <a:ext cx="41764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A new Organization-Wide Process based operating mode</a:t>
            </a:r>
            <a:endParaRPr lang="en-US" sz="1800" dirty="0"/>
          </a:p>
        </p:txBody>
      </p:sp>
      <p:cxnSp>
        <p:nvCxnSpPr>
          <p:cNvPr id="10" name="Straight Connector 9"/>
          <p:cNvCxnSpPr>
            <a:stCxn id="6" idx="3"/>
            <a:endCxn id="7" idx="1"/>
          </p:cNvCxnSpPr>
          <p:nvPr/>
        </p:nvCxnSpPr>
        <p:spPr>
          <a:xfrm>
            <a:off x="3635896" y="2960948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2"/>
          </p:cNvCxnSpPr>
          <p:nvPr/>
        </p:nvCxnSpPr>
        <p:spPr>
          <a:xfrm rot="5400000">
            <a:off x="4463988" y="262904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67544" y="3501008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7675" marR="0" lvl="0" indent="-382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Major challenge </a:t>
            </a:r>
            <a:endParaRPr kumimoji="0" lang="en-US" sz="1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04875" lvl="1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instituting  an account management structure that</a:t>
            </a:r>
            <a:r>
              <a:rPr lang="en-US" sz="1800" dirty="0" smtClean="0">
                <a:latin typeface="+mn-lt"/>
              </a:rPr>
              <a:t> requires account manager to serve as an interface customer and all divisions.. NOT JUST ONE PROFUCT LINE</a:t>
            </a:r>
          </a:p>
          <a:p>
            <a:pPr marL="904875" lvl="1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sz="1800" dirty="0" smtClean="0">
                <a:latin typeface="+mn-lt"/>
              </a:rPr>
              <a:t>Need for Common support </a:t>
            </a:r>
            <a:r>
              <a:rPr lang="en-US" dirty="0" smtClean="0">
                <a:latin typeface="+mn-lt"/>
              </a:rPr>
              <a:t>tools</a:t>
            </a:r>
          </a:p>
          <a:p>
            <a:pPr marL="904875" lvl="1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n-US" dirty="0" smtClean="0">
              <a:latin typeface="+mn-lt"/>
            </a:endParaRPr>
          </a:p>
          <a:p>
            <a:pPr marL="904875" lvl="1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endParaRPr kumimoji="0" lang="en-US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04875" lvl="1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447675" marR="0" lvl="0" indent="-382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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395536" y="5345832"/>
            <a:ext cx="82296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7675" marR="0" lvl="0" indent="-382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logistics system would allow managers </a:t>
            </a:r>
          </a:p>
          <a:p>
            <a:pPr marL="822325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Verdana" pitchFamily="34" charset="0"/>
              <a:buChar char="›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Spend more time with customer and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tp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perform analysis</a:t>
            </a:r>
          </a:p>
          <a:p>
            <a:pPr marL="822325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Verdana" pitchFamily="34" charset="0"/>
              <a:buChar char="›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r>
              <a:rPr lang="en-US" dirty="0" smtClean="0"/>
              <a:t>Main topics of the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72000"/>
          </a:xfrm>
        </p:spPr>
        <p:txBody>
          <a:bodyPr/>
          <a:lstStyle/>
          <a:p>
            <a:r>
              <a:rPr lang="en-US" sz="2400" b="1" dirty="0" smtClean="0"/>
              <a:t>Global Business Strategy and Role of IT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Global Logistics Management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Pacing and Sequencing of Process and IT Changes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Global reengineering project Management 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Critical Success Factors For Global Implementation of IT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Nokia Telecommunications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213AB-BC33-462D-B123-1570EF6490F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Global business Strategy and the Role of 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Nokia Telecommunications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213AB-BC33-462D-B123-1570EF6490F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7250"/>
          </a:xfrm>
        </p:spPr>
        <p:txBody>
          <a:bodyPr/>
          <a:lstStyle/>
          <a:p>
            <a:r>
              <a:rPr lang="en-US" dirty="0" smtClean="0"/>
              <a:t>Global Strategies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Nokia Telecommunications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213AB-BC33-462D-B123-1570EF6490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51520" y="1268760"/>
          <a:ext cx="889248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Down Arrow 9"/>
          <p:cNvSpPr/>
          <p:nvPr/>
        </p:nvSpPr>
        <p:spPr>
          <a:xfrm>
            <a:off x="6732240" y="4077072"/>
            <a:ext cx="720080" cy="115212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660232" y="3212976"/>
            <a:ext cx="2232248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/>
              <a:t>NTC is moving toward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97144" cy="1399032"/>
          </a:xfrm>
        </p:spPr>
        <p:txBody>
          <a:bodyPr/>
          <a:lstStyle/>
          <a:p>
            <a:r>
              <a:rPr lang="en-US" dirty="0" smtClean="0"/>
              <a:t>Transitional Model: Challenges, and Opportunities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72000"/>
          </a:xfrm>
        </p:spPr>
        <p:txBody>
          <a:bodyPr/>
          <a:lstStyle/>
          <a:p>
            <a:r>
              <a:rPr lang="en-US" sz="2400" dirty="0" smtClean="0"/>
              <a:t>Transitional Model is a moving target and is unreachable by most firms.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Until 1997 Information Systems were tailored to Strategic Business Units resulting in localized configurations.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Local conjurations are major barriers to implementing a global strategy.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The only global IT application that was truly global was e-mail system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Nokia Telecommunications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213AB-BC33-462D-B123-1570EF6490F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9032"/>
          </a:xfrm>
        </p:spPr>
        <p:txBody>
          <a:bodyPr/>
          <a:lstStyle/>
          <a:p>
            <a:r>
              <a:rPr lang="en-US" dirty="0" smtClean="0"/>
              <a:t>Transitional Model: Challenges, and Opportunities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72000"/>
          </a:xfrm>
        </p:spPr>
        <p:txBody>
          <a:bodyPr/>
          <a:lstStyle/>
          <a:p>
            <a:r>
              <a:rPr lang="en-US" sz="2400" dirty="0" smtClean="0"/>
              <a:t>NTC had basic hardware infrastructure in place (WAN, LAN, hardware, OS, office Automation tools)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Connected 4 plants and 40 sales and service centers throughout the World.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The newly adopted business process approach is seen as a driver for integrated systems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Each country will share the same or similar suit of common systems for core processes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Nokia Telecommunications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213AB-BC33-462D-B123-1570EF6490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Global Logistics management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Nokia Telecommunications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213AB-BC33-462D-B123-1570EF6490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543</TotalTime>
  <Words>1461</Words>
  <Application>Microsoft Office PowerPoint</Application>
  <PresentationFormat>On-screen Show (4:3)</PresentationFormat>
  <Paragraphs>256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Theme1</vt:lpstr>
      <vt:lpstr>Nokia Telecommunications: Redesign of International Logistics</vt:lpstr>
      <vt:lpstr>Synopsis</vt:lpstr>
      <vt:lpstr>Synopsis</vt:lpstr>
      <vt:lpstr>Main topics of the case study</vt:lpstr>
      <vt:lpstr>Global business Strategy and the Role of IT</vt:lpstr>
      <vt:lpstr>Global Strategies</vt:lpstr>
      <vt:lpstr>Transitional Model: Challenges, and Opportunities </vt:lpstr>
      <vt:lpstr>Transitional Model: Challenges, and Opportunities </vt:lpstr>
      <vt:lpstr>Global Logistics management</vt:lpstr>
      <vt:lpstr>Global Logistics Management: Need</vt:lpstr>
      <vt:lpstr>Global Logistics Management: Critical Success Factors</vt:lpstr>
      <vt:lpstr>Global Logistics Management: Critical Success Factors</vt:lpstr>
      <vt:lpstr>Pacing and Sequencing of Process and IT Changes </vt:lpstr>
      <vt:lpstr>Simultaneous IT &amp; Process Change?</vt:lpstr>
      <vt:lpstr>Simultaneous IT &amp; Process Change?</vt:lpstr>
      <vt:lpstr>Simultaneous IT &amp; Process Change?</vt:lpstr>
      <vt:lpstr>Global Reengineering Project Management</vt:lpstr>
      <vt:lpstr>Global Reengineering Project Management</vt:lpstr>
      <vt:lpstr>Management of the Project: +ve  Aspects</vt:lpstr>
      <vt:lpstr>Management of the Project: +ve  Aspects(contd)</vt:lpstr>
      <vt:lpstr>Management of the Project: -ve  Aspects</vt:lpstr>
      <vt:lpstr>Management of the Project: -ve  Aspects(..contd)</vt:lpstr>
      <vt:lpstr>Critical Success Factors For Global Implementation of IT</vt:lpstr>
      <vt:lpstr>Slide 24</vt:lpstr>
      <vt:lpstr>Slide 25</vt:lpstr>
      <vt:lpstr>Key Summary Lessons</vt:lpstr>
      <vt:lpstr>Key Summary Lessons( contd)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Nokia Telecommunications: Redesign of International Logistics</dc:title>
  <dc:creator>avimanyu datta</dc:creator>
  <cp:lastModifiedBy>Avimanyu Datta</cp:lastModifiedBy>
  <cp:revision>75</cp:revision>
  <dcterms:created xsi:type="dcterms:W3CDTF">2003-02-25T12:16:24Z</dcterms:created>
  <dcterms:modified xsi:type="dcterms:W3CDTF">2010-10-24T00:55:26Z</dcterms:modified>
</cp:coreProperties>
</file>